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85" r:id="rId2"/>
    <p:sldId id="257" r:id="rId3"/>
    <p:sldId id="288" r:id="rId4"/>
    <p:sldId id="277" r:id="rId5"/>
    <p:sldId id="274" r:id="rId6"/>
    <p:sldId id="261" r:id="rId7"/>
    <p:sldId id="287" r:id="rId8"/>
    <p:sldId id="262" r:id="rId9"/>
    <p:sldId id="272" r:id="rId10"/>
    <p:sldId id="286" r:id="rId11"/>
    <p:sldId id="279" r:id="rId12"/>
    <p:sldId id="280" r:id="rId13"/>
    <p:sldId id="289" r:id="rId1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3399"/>
    <a:srgbClr val="0033CC"/>
    <a:srgbClr val="1BB756"/>
    <a:srgbClr val="DF73E7"/>
    <a:srgbClr val="E89C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4660"/>
  </p:normalViewPr>
  <p:slideViewPr>
    <p:cSldViewPr snapToGrid="0">
      <p:cViewPr varScale="1">
        <p:scale>
          <a:sx n="58" d="100"/>
          <a:sy n="58" d="100"/>
        </p:scale>
        <p:origin x="147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4" name="Shape 74"/>
          <p:cNvSpPr>
            <a:spLocks noGrp="1" noRot="1" noChangeAspect="1"/>
          </p:cNvSpPr>
          <p:nvPr>
            <p:ph type="sldImg"/>
          </p:nvPr>
        </p:nvSpPr>
        <p:spPr>
          <a:xfrm>
            <a:off x="1143000" y="685800"/>
            <a:ext cx="4572000" cy="3429000"/>
          </a:xfrm>
          <a:prstGeom prst="rect">
            <a:avLst/>
          </a:prstGeom>
        </p:spPr>
        <p:txBody>
          <a:bodyPr/>
          <a:lstStyle/>
          <a:p>
            <a:endParaRPr/>
          </a:p>
        </p:txBody>
      </p:sp>
      <p:sp>
        <p:nvSpPr>
          <p:cNvPr id="75" name="Shape 7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09784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Anja</a:t>
            </a:r>
          </a:p>
        </p:txBody>
      </p:sp>
    </p:spTree>
    <p:extLst>
      <p:ext uri="{BB962C8B-B14F-4D97-AF65-F5344CB8AC3E}">
        <p14:creationId xmlns:p14="http://schemas.microsoft.com/office/powerpoint/2010/main" val="6074493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Sandra</a:t>
            </a:r>
          </a:p>
        </p:txBody>
      </p:sp>
    </p:spTree>
    <p:extLst>
      <p:ext uri="{BB962C8B-B14F-4D97-AF65-F5344CB8AC3E}">
        <p14:creationId xmlns:p14="http://schemas.microsoft.com/office/powerpoint/2010/main" val="3051376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Sandra</a:t>
            </a:r>
          </a:p>
        </p:txBody>
      </p:sp>
    </p:spTree>
    <p:extLst>
      <p:ext uri="{BB962C8B-B14F-4D97-AF65-F5344CB8AC3E}">
        <p14:creationId xmlns:p14="http://schemas.microsoft.com/office/powerpoint/2010/main" val="379625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Fabian</a:t>
            </a:r>
          </a:p>
        </p:txBody>
      </p:sp>
    </p:spTree>
    <p:extLst>
      <p:ext uri="{BB962C8B-B14F-4D97-AF65-F5344CB8AC3E}">
        <p14:creationId xmlns:p14="http://schemas.microsoft.com/office/powerpoint/2010/main" val="4231675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Sandra</a:t>
            </a:r>
          </a:p>
        </p:txBody>
      </p:sp>
    </p:spTree>
    <p:extLst>
      <p:ext uri="{BB962C8B-B14F-4D97-AF65-F5344CB8AC3E}">
        <p14:creationId xmlns:p14="http://schemas.microsoft.com/office/powerpoint/2010/main" val="1204422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Sandra</a:t>
            </a:r>
          </a:p>
        </p:txBody>
      </p:sp>
    </p:spTree>
    <p:extLst>
      <p:ext uri="{BB962C8B-B14F-4D97-AF65-F5344CB8AC3E}">
        <p14:creationId xmlns:p14="http://schemas.microsoft.com/office/powerpoint/2010/main" val="4258723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dirty="0"/>
              <a:t>Anja</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367">
              <a:defRPr sz="2300">
                <a:solidFill>
                  <a:schemeClr val="tx1"/>
                </a:solidFill>
                <a:latin typeface="Times" pitchFamily="18" charset="0"/>
              </a:defRPr>
            </a:lvl1pPr>
            <a:lvl2pPr marL="716739" indent="-275669" defTabSz="917367">
              <a:defRPr sz="2300">
                <a:solidFill>
                  <a:schemeClr val="tx1"/>
                </a:solidFill>
                <a:latin typeface="Times" pitchFamily="18" charset="0"/>
              </a:defRPr>
            </a:lvl2pPr>
            <a:lvl3pPr marL="1102677" indent="-220535" defTabSz="917367">
              <a:defRPr sz="2300">
                <a:solidFill>
                  <a:schemeClr val="tx1"/>
                </a:solidFill>
                <a:latin typeface="Times" pitchFamily="18" charset="0"/>
              </a:defRPr>
            </a:lvl3pPr>
            <a:lvl4pPr marL="1543748" indent="-220535" defTabSz="917367">
              <a:defRPr sz="2300">
                <a:solidFill>
                  <a:schemeClr val="tx1"/>
                </a:solidFill>
                <a:latin typeface="Times" pitchFamily="18" charset="0"/>
              </a:defRPr>
            </a:lvl4pPr>
            <a:lvl5pPr marL="1984818" indent="-220535" defTabSz="917367">
              <a:defRPr sz="2300">
                <a:solidFill>
                  <a:schemeClr val="tx1"/>
                </a:solidFill>
                <a:latin typeface="Times" pitchFamily="18" charset="0"/>
              </a:defRPr>
            </a:lvl5pPr>
            <a:lvl6pPr marL="2425889" indent="-220535" defTabSz="917367" eaLnBrk="0" fontAlgn="base" hangingPunct="0">
              <a:spcBef>
                <a:spcPct val="0"/>
              </a:spcBef>
              <a:spcAft>
                <a:spcPct val="0"/>
              </a:spcAft>
              <a:defRPr sz="2300">
                <a:solidFill>
                  <a:schemeClr val="tx1"/>
                </a:solidFill>
                <a:latin typeface="Times" pitchFamily="18" charset="0"/>
              </a:defRPr>
            </a:lvl6pPr>
            <a:lvl7pPr marL="2866960" indent="-220535" defTabSz="917367" eaLnBrk="0" fontAlgn="base" hangingPunct="0">
              <a:spcBef>
                <a:spcPct val="0"/>
              </a:spcBef>
              <a:spcAft>
                <a:spcPct val="0"/>
              </a:spcAft>
              <a:defRPr sz="2300">
                <a:solidFill>
                  <a:schemeClr val="tx1"/>
                </a:solidFill>
                <a:latin typeface="Times" pitchFamily="18" charset="0"/>
              </a:defRPr>
            </a:lvl7pPr>
            <a:lvl8pPr marL="3308030" indent="-220535" defTabSz="917367" eaLnBrk="0" fontAlgn="base" hangingPunct="0">
              <a:spcBef>
                <a:spcPct val="0"/>
              </a:spcBef>
              <a:spcAft>
                <a:spcPct val="0"/>
              </a:spcAft>
              <a:defRPr sz="2300">
                <a:solidFill>
                  <a:schemeClr val="tx1"/>
                </a:solidFill>
                <a:latin typeface="Times" pitchFamily="18" charset="0"/>
              </a:defRPr>
            </a:lvl8pPr>
            <a:lvl9pPr marL="3749101" indent="-220535" defTabSz="917367" eaLnBrk="0" fontAlgn="base" hangingPunct="0">
              <a:spcBef>
                <a:spcPct val="0"/>
              </a:spcBef>
              <a:spcAft>
                <a:spcPct val="0"/>
              </a:spcAft>
              <a:defRPr sz="2300">
                <a:solidFill>
                  <a:schemeClr val="tx1"/>
                </a:solidFill>
                <a:latin typeface="Times" pitchFamily="18" charset="0"/>
              </a:defRPr>
            </a:lvl9pPr>
          </a:lstStyle>
          <a:p>
            <a:fld id="{55BF71DD-B23E-438B-B617-96E273B0368F}" type="slidenum">
              <a:rPr lang="de-DE" sz="1200">
                <a:solidFill>
                  <a:prstClr val="black"/>
                </a:solidFill>
                <a:latin typeface="Arial" charset="0"/>
              </a:rPr>
              <a:pPr/>
              <a:t>5</a:t>
            </a:fld>
            <a:endParaRPr lang="de-DE" sz="1200">
              <a:solidFill>
                <a:prstClr val="black"/>
              </a:solidFill>
              <a:latin typeface="Arial" charset="0"/>
            </a:endParaRPr>
          </a:p>
        </p:txBody>
      </p:sp>
    </p:spTree>
    <p:extLst>
      <p:ext uri="{BB962C8B-B14F-4D97-AF65-F5344CB8AC3E}">
        <p14:creationId xmlns:p14="http://schemas.microsoft.com/office/powerpoint/2010/main" val="2763045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Anja</a:t>
            </a:r>
          </a:p>
        </p:txBody>
      </p:sp>
    </p:spTree>
    <p:extLst>
      <p:ext uri="{BB962C8B-B14F-4D97-AF65-F5344CB8AC3E}">
        <p14:creationId xmlns:p14="http://schemas.microsoft.com/office/powerpoint/2010/main" val="3250669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Fabian</a:t>
            </a:r>
          </a:p>
        </p:txBody>
      </p:sp>
    </p:spTree>
    <p:extLst>
      <p:ext uri="{BB962C8B-B14F-4D97-AF65-F5344CB8AC3E}">
        <p14:creationId xmlns:p14="http://schemas.microsoft.com/office/powerpoint/2010/main" val="743668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Fabian</a:t>
            </a:r>
          </a:p>
        </p:txBody>
      </p:sp>
    </p:spTree>
    <p:extLst>
      <p:ext uri="{BB962C8B-B14F-4D97-AF65-F5344CB8AC3E}">
        <p14:creationId xmlns:p14="http://schemas.microsoft.com/office/powerpoint/2010/main" val="4183562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Anja</a:t>
            </a:r>
          </a:p>
        </p:txBody>
      </p:sp>
    </p:spTree>
    <p:extLst>
      <p:ext uri="{BB962C8B-B14F-4D97-AF65-F5344CB8AC3E}">
        <p14:creationId xmlns:p14="http://schemas.microsoft.com/office/powerpoint/2010/main" val="1314481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grpSp>
        <p:nvGrpSpPr>
          <p:cNvPr id="67" name="Gruppieren"/>
          <p:cNvGrpSpPr/>
          <p:nvPr/>
        </p:nvGrpSpPr>
        <p:grpSpPr>
          <a:xfrm>
            <a:off x="0" y="2438400"/>
            <a:ext cx="9144000" cy="4046538"/>
            <a:chOff x="0" y="0"/>
            <a:chExt cx="9144000" cy="4046537"/>
          </a:xfrm>
        </p:grpSpPr>
        <p:sp>
          <p:nvSpPr>
            <p:cNvPr id="50" name="Rechteck"/>
            <p:cNvSpPr/>
            <p:nvPr/>
          </p:nvSpPr>
          <p:spPr>
            <a:xfrm rot="20175249">
              <a:off x="3367087" y="1676400"/>
              <a:ext cx="4876801" cy="609600"/>
            </a:xfrm>
            <a:prstGeom prst="rect">
              <a:avLst/>
            </a:prstGeom>
            <a:gradFill flip="none" rotWithShape="1">
              <a:gsLst>
                <a:gs pos="0">
                  <a:srgbClr val="006060"/>
                </a:gs>
                <a:gs pos="50000">
                  <a:srgbClr val="006666"/>
                </a:gs>
                <a:gs pos="100000">
                  <a:srgbClr val="006060"/>
                </a:gs>
              </a:gsLst>
              <a:lin ang="8100000" scaled="0"/>
            </a:gradFill>
            <a:ln w="12700" cap="flat">
              <a:noFill/>
              <a:miter lim="400000"/>
            </a:ln>
            <a:effectLst/>
          </p:spPr>
          <p:txBody>
            <a:bodyPr wrap="square" lIns="45719" tIns="45719" rIns="45719" bIns="45719" numCol="1" anchor="ctr">
              <a:noAutofit/>
            </a:bodyPr>
            <a:lstStyle/>
            <a:p>
              <a:pPr>
                <a:defRPr>
                  <a:solidFill>
                    <a:srgbClr val="FFFFFF"/>
                  </a:solidFill>
                  <a:latin typeface="Garamond"/>
                  <a:ea typeface="Garamond"/>
                  <a:cs typeface="Garamond"/>
                  <a:sym typeface="Garamond"/>
                </a:defRPr>
              </a:pPr>
              <a:endParaRPr/>
            </a:p>
          </p:txBody>
        </p:sp>
        <p:sp>
          <p:nvSpPr>
            <p:cNvPr id="51" name="Form"/>
            <p:cNvSpPr/>
            <p:nvPr/>
          </p:nvSpPr>
          <p:spPr>
            <a:xfrm>
              <a:off x="0" y="1790700"/>
              <a:ext cx="4267200" cy="194310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7714" y="9741"/>
                  </a:lnTo>
                  <a:lnTo>
                    <a:pt x="15814" y="4659"/>
                  </a:lnTo>
                  <a:lnTo>
                    <a:pt x="16296" y="4765"/>
                  </a:lnTo>
                  <a:lnTo>
                    <a:pt x="21383" y="9318"/>
                  </a:lnTo>
                  <a:lnTo>
                    <a:pt x="21600" y="11435"/>
                  </a:lnTo>
                  <a:lnTo>
                    <a:pt x="18514" y="19059"/>
                  </a:lnTo>
                  <a:lnTo>
                    <a:pt x="12729" y="21600"/>
                  </a:lnTo>
                  <a:lnTo>
                    <a:pt x="10414" y="16518"/>
                  </a:lnTo>
                  <a:lnTo>
                    <a:pt x="6943" y="18212"/>
                  </a:lnTo>
                  <a:lnTo>
                    <a:pt x="0" y="9741"/>
                  </a:lnTo>
                  <a:lnTo>
                    <a:pt x="0" y="0"/>
                  </a:lnTo>
                  <a:close/>
                </a:path>
              </a:pathLst>
            </a:custGeom>
            <a:solidFill>
              <a:srgbClr val="006E6B"/>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2" name="Form"/>
            <p:cNvSpPr/>
            <p:nvPr/>
          </p:nvSpPr>
          <p:spPr>
            <a:xfrm>
              <a:off x="5332412" y="0"/>
              <a:ext cx="3811588" cy="1955800"/>
            </a:xfrm>
            <a:custGeom>
              <a:avLst/>
              <a:gdLst/>
              <a:ahLst/>
              <a:cxnLst>
                <a:cxn ang="0">
                  <a:pos x="wd2" y="hd2"/>
                </a:cxn>
                <a:cxn ang="5400000">
                  <a:pos x="wd2" y="hd2"/>
                </a:cxn>
                <a:cxn ang="10800000">
                  <a:pos x="wd2" y="hd2"/>
                </a:cxn>
                <a:cxn ang="16200000">
                  <a:pos x="wd2" y="hd2"/>
                </a:cxn>
              </a:cxnLst>
              <a:rect l="0" t="0" r="r" b="b"/>
              <a:pathLst>
                <a:path w="21600" h="21600" extrusionOk="0">
                  <a:moveTo>
                    <a:pt x="20781" y="53"/>
                  </a:moveTo>
                  <a:lnTo>
                    <a:pt x="20511" y="53"/>
                  </a:lnTo>
                  <a:lnTo>
                    <a:pt x="19216" y="473"/>
                  </a:lnTo>
                  <a:lnTo>
                    <a:pt x="19000" y="684"/>
                  </a:lnTo>
                  <a:lnTo>
                    <a:pt x="18784" y="999"/>
                  </a:lnTo>
                  <a:lnTo>
                    <a:pt x="18676" y="1210"/>
                  </a:lnTo>
                  <a:lnTo>
                    <a:pt x="17552" y="1736"/>
                  </a:lnTo>
                  <a:lnTo>
                    <a:pt x="17057" y="1946"/>
                  </a:lnTo>
                  <a:lnTo>
                    <a:pt x="16517" y="2051"/>
                  </a:lnTo>
                  <a:lnTo>
                    <a:pt x="14142" y="2682"/>
                  </a:lnTo>
                  <a:lnTo>
                    <a:pt x="12901" y="2893"/>
                  </a:lnTo>
                  <a:lnTo>
                    <a:pt x="11821" y="3103"/>
                  </a:lnTo>
                  <a:lnTo>
                    <a:pt x="11335" y="3208"/>
                  </a:lnTo>
                  <a:lnTo>
                    <a:pt x="10903" y="3314"/>
                  </a:lnTo>
                  <a:lnTo>
                    <a:pt x="10580" y="3314"/>
                  </a:lnTo>
                  <a:lnTo>
                    <a:pt x="10310" y="3419"/>
                  </a:lnTo>
                  <a:lnTo>
                    <a:pt x="10094" y="3419"/>
                  </a:lnTo>
                  <a:lnTo>
                    <a:pt x="10040" y="3524"/>
                  </a:lnTo>
                  <a:lnTo>
                    <a:pt x="9941" y="3629"/>
                  </a:lnTo>
                  <a:lnTo>
                    <a:pt x="9671" y="4050"/>
                  </a:lnTo>
                  <a:lnTo>
                    <a:pt x="9230" y="4576"/>
                  </a:lnTo>
                  <a:lnTo>
                    <a:pt x="8744" y="5102"/>
                  </a:lnTo>
                  <a:lnTo>
                    <a:pt x="8313" y="5628"/>
                  </a:lnTo>
                  <a:lnTo>
                    <a:pt x="7881" y="6049"/>
                  </a:lnTo>
                  <a:lnTo>
                    <a:pt x="7611" y="6364"/>
                  </a:lnTo>
                  <a:lnTo>
                    <a:pt x="7557" y="6469"/>
                  </a:lnTo>
                  <a:lnTo>
                    <a:pt x="7503" y="6469"/>
                  </a:lnTo>
                  <a:lnTo>
                    <a:pt x="6585" y="7311"/>
                  </a:lnTo>
                  <a:lnTo>
                    <a:pt x="5668" y="8030"/>
                  </a:lnTo>
                  <a:lnTo>
                    <a:pt x="5290" y="8345"/>
                  </a:lnTo>
                  <a:lnTo>
                    <a:pt x="4966" y="8556"/>
                  </a:lnTo>
                  <a:lnTo>
                    <a:pt x="4759" y="8766"/>
                  </a:lnTo>
                  <a:lnTo>
                    <a:pt x="4651" y="8871"/>
                  </a:lnTo>
                  <a:lnTo>
                    <a:pt x="4489" y="9187"/>
                  </a:lnTo>
                  <a:lnTo>
                    <a:pt x="4381" y="9503"/>
                  </a:lnTo>
                  <a:lnTo>
                    <a:pt x="4327" y="9818"/>
                  </a:lnTo>
                  <a:lnTo>
                    <a:pt x="4327" y="10134"/>
                  </a:lnTo>
                  <a:lnTo>
                    <a:pt x="4111" y="10344"/>
                  </a:lnTo>
                  <a:lnTo>
                    <a:pt x="3940" y="10449"/>
                  </a:lnTo>
                  <a:lnTo>
                    <a:pt x="3778" y="10765"/>
                  </a:lnTo>
                  <a:lnTo>
                    <a:pt x="3616" y="11186"/>
                  </a:lnTo>
                  <a:lnTo>
                    <a:pt x="2969" y="13290"/>
                  </a:lnTo>
                  <a:lnTo>
                    <a:pt x="2915" y="13605"/>
                  </a:lnTo>
                  <a:lnTo>
                    <a:pt x="2807" y="13816"/>
                  </a:lnTo>
                  <a:lnTo>
                    <a:pt x="2699" y="13921"/>
                  </a:lnTo>
                  <a:lnTo>
                    <a:pt x="2537" y="14131"/>
                  </a:lnTo>
                  <a:lnTo>
                    <a:pt x="2267" y="14447"/>
                  </a:lnTo>
                  <a:lnTo>
                    <a:pt x="1790" y="14973"/>
                  </a:lnTo>
                  <a:lnTo>
                    <a:pt x="1358" y="15499"/>
                  </a:lnTo>
                  <a:lnTo>
                    <a:pt x="756" y="16235"/>
                  </a:lnTo>
                  <a:lnTo>
                    <a:pt x="108" y="17077"/>
                  </a:lnTo>
                  <a:lnTo>
                    <a:pt x="0" y="17392"/>
                  </a:lnTo>
                  <a:lnTo>
                    <a:pt x="0" y="17918"/>
                  </a:lnTo>
                  <a:lnTo>
                    <a:pt x="108" y="18234"/>
                  </a:lnTo>
                  <a:lnTo>
                    <a:pt x="378" y="18339"/>
                  </a:lnTo>
                  <a:lnTo>
                    <a:pt x="756" y="18339"/>
                  </a:lnTo>
                  <a:lnTo>
                    <a:pt x="1188" y="18129"/>
                  </a:lnTo>
                  <a:lnTo>
                    <a:pt x="1736" y="17918"/>
                  </a:lnTo>
                  <a:lnTo>
                    <a:pt x="2375" y="17603"/>
                  </a:lnTo>
                  <a:lnTo>
                    <a:pt x="3023" y="17182"/>
                  </a:lnTo>
                  <a:lnTo>
                    <a:pt x="3670" y="16656"/>
                  </a:lnTo>
                  <a:lnTo>
                    <a:pt x="4273" y="16130"/>
                  </a:lnTo>
                  <a:lnTo>
                    <a:pt x="4759" y="15709"/>
                  </a:lnTo>
                  <a:lnTo>
                    <a:pt x="5074" y="15394"/>
                  </a:lnTo>
                  <a:lnTo>
                    <a:pt x="5128" y="15288"/>
                  </a:lnTo>
                  <a:lnTo>
                    <a:pt x="5452" y="15288"/>
                  </a:lnTo>
                  <a:lnTo>
                    <a:pt x="5830" y="15183"/>
                  </a:lnTo>
                  <a:lnTo>
                    <a:pt x="6423" y="14868"/>
                  </a:lnTo>
                  <a:lnTo>
                    <a:pt x="7134" y="14552"/>
                  </a:lnTo>
                  <a:lnTo>
                    <a:pt x="7881" y="14236"/>
                  </a:lnTo>
                  <a:lnTo>
                    <a:pt x="8690" y="13921"/>
                  </a:lnTo>
                  <a:lnTo>
                    <a:pt x="9563" y="13710"/>
                  </a:lnTo>
                  <a:lnTo>
                    <a:pt x="10364" y="13605"/>
                  </a:lnTo>
                  <a:lnTo>
                    <a:pt x="10903" y="13710"/>
                  </a:lnTo>
                  <a:lnTo>
                    <a:pt x="11551" y="14131"/>
                  </a:lnTo>
                  <a:lnTo>
                    <a:pt x="12208" y="14657"/>
                  </a:lnTo>
                  <a:lnTo>
                    <a:pt x="12739" y="15288"/>
                  </a:lnTo>
                  <a:lnTo>
                    <a:pt x="13063" y="15919"/>
                  </a:lnTo>
                  <a:lnTo>
                    <a:pt x="13171" y="16340"/>
                  </a:lnTo>
                  <a:lnTo>
                    <a:pt x="13171" y="16656"/>
                  </a:lnTo>
                  <a:lnTo>
                    <a:pt x="13117" y="16971"/>
                  </a:lnTo>
                  <a:lnTo>
                    <a:pt x="12955" y="17392"/>
                  </a:lnTo>
                  <a:lnTo>
                    <a:pt x="12685" y="17603"/>
                  </a:lnTo>
                  <a:lnTo>
                    <a:pt x="12316" y="17918"/>
                  </a:lnTo>
                  <a:lnTo>
                    <a:pt x="11713" y="18234"/>
                  </a:lnTo>
                  <a:lnTo>
                    <a:pt x="11227" y="18655"/>
                  </a:lnTo>
                  <a:lnTo>
                    <a:pt x="10796" y="18970"/>
                  </a:lnTo>
                  <a:lnTo>
                    <a:pt x="10418" y="19286"/>
                  </a:lnTo>
                  <a:lnTo>
                    <a:pt x="10148" y="19601"/>
                  </a:lnTo>
                  <a:lnTo>
                    <a:pt x="9986" y="19812"/>
                  </a:lnTo>
                  <a:lnTo>
                    <a:pt x="9833" y="20127"/>
                  </a:lnTo>
                  <a:lnTo>
                    <a:pt x="9725" y="20338"/>
                  </a:lnTo>
                  <a:lnTo>
                    <a:pt x="9617" y="20864"/>
                  </a:lnTo>
                  <a:lnTo>
                    <a:pt x="9671" y="21179"/>
                  </a:lnTo>
                  <a:lnTo>
                    <a:pt x="9725" y="21390"/>
                  </a:lnTo>
                  <a:lnTo>
                    <a:pt x="9833" y="21600"/>
                  </a:lnTo>
                  <a:lnTo>
                    <a:pt x="9986" y="21600"/>
                  </a:lnTo>
                  <a:lnTo>
                    <a:pt x="10148" y="21495"/>
                  </a:lnTo>
                  <a:lnTo>
                    <a:pt x="10364" y="21495"/>
                  </a:lnTo>
                  <a:lnTo>
                    <a:pt x="11983" y="21179"/>
                  </a:lnTo>
                  <a:lnTo>
                    <a:pt x="12532" y="20969"/>
                  </a:lnTo>
                  <a:lnTo>
                    <a:pt x="12739" y="20864"/>
                  </a:lnTo>
                  <a:lnTo>
                    <a:pt x="12901" y="20758"/>
                  </a:lnTo>
                  <a:lnTo>
                    <a:pt x="13009" y="20653"/>
                  </a:lnTo>
                  <a:lnTo>
                    <a:pt x="13063" y="20653"/>
                  </a:lnTo>
                  <a:lnTo>
                    <a:pt x="13171" y="20548"/>
                  </a:lnTo>
                  <a:lnTo>
                    <a:pt x="13386" y="20443"/>
                  </a:lnTo>
                  <a:lnTo>
                    <a:pt x="13764" y="20127"/>
                  </a:lnTo>
                  <a:lnTo>
                    <a:pt x="14196" y="19812"/>
                  </a:lnTo>
                  <a:lnTo>
                    <a:pt x="15123" y="19181"/>
                  </a:lnTo>
                  <a:lnTo>
                    <a:pt x="15492" y="18865"/>
                  </a:lnTo>
                  <a:lnTo>
                    <a:pt x="15815" y="18655"/>
                  </a:lnTo>
                  <a:lnTo>
                    <a:pt x="16301" y="18234"/>
                  </a:lnTo>
                  <a:lnTo>
                    <a:pt x="16625" y="17603"/>
                  </a:lnTo>
                  <a:lnTo>
                    <a:pt x="16841" y="16866"/>
                  </a:lnTo>
                  <a:lnTo>
                    <a:pt x="17003" y="16340"/>
                  </a:lnTo>
                  <a:lnTo>
                    <a:pt x="17381" y="15183"/>
                  </a:lnTo>
                  <a:lnTo>
                    <a:pt x="17867" y="14026"/>
                  </a:lnTo>
                  <a:lnTo>
                    <a:pt x="18406" y="12974"/>
                  </a:lnTo>
                  <a:lnTo>
                    <a:pt x="19000" y="12132"/>
                  </a:lnTo>
                  <a:lnTo>
                    <a:pt x="19486" y="11396"/>
                  </a:lnTo>
                  <a:lnTo>
                    <a:pt x="19918" y="10870"/>
                  </a:lnTo>
                  <a:lnTo>
                    <a:pt x="20188" y="10449"/>
                  </a:lnTo>
                  <a:lnTo>
                    <a:pt x="20305" y="10344"/>
                  </a:lnTo>
                  <a:lnTo>
                    <a:pt x="21591" y="9082"/>
                  </a:lnTo>
                  <a:lnTo>
                    <a:pt x="21591" y="999"/>
                  </a:lnTo>
                  <a:lnTo>
                    <a:pt x="21600" y="0"/>
                  </a:lnTo>
                  <a:lnTo>
                    <a:pt x="20781" y="53"/>
                  </a:lnTo>
                  <a:close/>
                </a:path>
              </a:pathLst>
            </a:custGeom>
            <a:solidFill>
              <a:srgbClr val="006E6B"/>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3" name="Linie"/>
            <p:cNvSpPr/>
            <p:nvPr/>
          </p:nvSpPr>
          <p:spPr>
            <a:xfrm>
              <a:off x="6019800" y="0"/>
              <a:ext cx="3124200" cy="1209675"/>
            </a:xfrm>
            <a:custGeom>
              <a:avLst/>
              <a:gdLst/>
              <a:ahLst/>
              <a:cxnLst>
                <a:cxn ang="0">
                  <a:pos x="wd2" y="hd2"/>
                </a:cxn>
                <a:cxn ang="5400000">
                  <a:pos x="wd2" y="hd2"/>
                </a:cxn>
                <a:cxn ang="10800000">
                  <a:pos x="wd2" y="hd2"/>
                </a:cxn>
                <a:cxn ang="16200000">
                  <a:pos x="wd2" y="hd2"/>
                </a:cxn>
              </a:cxnLst>
              <a:rect l="0" t="0" r="r" b="b"/>
              <a:pathLst>
                <a:path w="21600" h="21600" extrusionOk="0">
                  <a:moveTo>
                    <a:pt x="10591" y="4677"/>
                  </a:moveTo>
                  <a:lnTo>
                    <a:pt x="7639" y="5669"/>
                  </a:lnTo>
                  <a:lnTo>
                    <a:pt x="7606" y="6718"/>
                  </a:lnTo>
                  <a:lnTo>
                    <a:pt x="10141" y="7313"/>
                  </a:lnTo>
                  <a:lnTo>
                    <a:pt x="10899" y="7569"/>
                  </a:lnTo>
                  <a:lnTo>
                    <a:pt x="7474" y="8249"/>
                  </a:lnTo>
                  <a:lnTo>
                    <a:pt x="6948" y="8759"/>
                  </a:lnTo>
                  <a:lnTo>
                    <a:pt x="7079" y="9524"/>
                  </a:lnTo>
                  <a:lnTo>
                    <a:pt x="7376" y="9950"/>
                  </a:lnTo>
                  <a:lnTo>
                    <a:pt x="10800" y="9439"/>
                  </a:lnTo>
                  <a:lnTo>
                    <a:pt x="11854" y="10120"/>
                  </a:lnTo>
                  <a:lnTo>
                    <a:pt x="6849" y="13946"/>
                  </a:lnTo>
                  <a:lnTo>
                    <a:pt x="6761" y="15194"/>
                  </a:lnTo>
                  <a:lnTo>
                    <a:pt x="88" y="20523"/>
                  </a:lnTo>
                  <a:lnTo>
                    <a:pt x="0" y="21430"/>
                  </a:lnTo>
                  <a:lnTo>
                    <a:pt x="296" y="21600"/>
                  </a:lnTo>
                  <a:lnTo>
                    <a:pt x="7288" y="15987"/>
                  </a:lnTo>
                  <a:lnTo>
                    <a:pt x="9395" y="17008"/>
                  </a:lnTo>
                  <a:lnTo>
                    <a:pt x="12710" y="14372"/>
                  </a:lnTo>
                  <a:lnTo>
                    <a:pt x="15739" y="13181"/>
                  </a:lnTo>
                  <a:lnTo>
                    <a:pt x="17254" y="10431"/>
                  </a:lnTo>
                  <a:lnTo>
                    <a:pt x="18790" y="9638"/>
                  </a:lnTo>
                  <a:lnTo>
                    <a:pt x="20371" y="9298"/>
                  </a:lnTo>
                  <a:lnTo>
                    <a:pt x="21600" y="9354"/>
                  </a:lnTo>
                  <a:lnTo>
                    <a:pt x="21600" y="0"/>
                  </a:lnTo>
                  <a:lnTo>
                    <a:pt x="21227" y="85"/>
                  </a:lnTo>
                  <a:lnTo>
                    <a:pt x="20107" y="142"/>
                  </a:lnTo>
                  <a:lnTo>
                    <a:pt x="18461" y="992"/>
                  </a:lnTo>
                  <a:lnTo>
                    <a:pt x="18033" y="2041"/>
                  </a:lnTo>
                  <a:lnTo>
                    <a:pt x="15278" y="3373"/>
                  </a:lnTo>
                </a:path>
              </a:pathLst>
            </a:custGeom>
            <a:gradFill flip="none" rotWithShape="1">
              <a:gsLst>
                <a:gs pos="0">
                  <a:srgbClr val="006E6B"/>
                </a:gs>
                <a:gs pos="100000">
                  <a:srgbClr val="2E8886"/>
                </a:gs>
              </a:gsLst>
              <a:lin ang="13500000" scaled="0"/>
            </a:gra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4" name="Form"/>
            <p:cNvSpPr/>
            <p:nvPr/>
          </p:nvSpPr>
          <p:spPr>
            <a:xfrm>
              <a:off x="5713412" y="1493837"/>
              <a:ext cx="295276" cy="19050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6480"/>
                  </a:lnTo>
                  <a:lnTo>
                    <a:pt x="20899" y="9720"/>
                  </a:lnTo>
                  <a:lnTo>
                    <a:pt x="15996" y="17280"/>
                  </a:lnTo>
                  <a:lnTo>
                    <a:pt x="11792" y="19440"/>
                  </a:lnTo>
                  <a:lnTo>
                    <a:pt x="5488" y="21600"/>
                  </a:lnTo>
                  <a:lnTo>
                    <a:pt x="3386" y="21600"/>
                  </a:lnTo>
                  <a:lnTo>
                    <a:pt x="1985" y="20520"/>
                  </a:lnTo>
                  <a:lnTo>
                    <a:pt x="0" y="17280"/>
                  </a:lnTo>
                  <a:lnTo>
                    <a:pt x="0" y="12960"/>
                  </a:lnTo>
                  <a:lnTo>
                    <a:pt x="21600" y="0"/>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5" name="Form"/>
            <p:cNvSpPr/>
            <p:nvPr/>
          </p:nvSpPr>
          <p:spPr>
            <a:xfrm>
              <a:off x="5999162" y="1360487"/>
              <a:ext cx="293688" cy="19050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1080"/>
                  </a:lnTo>
                  <a:lnTo>
                    <a:pt x="20899" y="4320"/>
                  </a:lnTo>
                  <a:lnTo>
                    <a:pt x="19498" y="7560"/>
                  </a:lnTo>
                  <a:lnTo>
                    <a:pt x="15295" y="16200"/>
                  </a:lnTo>
                  <a:lnTo>
                    <a:pt x="11909" y="19440"/>
                  </a:lnTo>
                  <a:lnTo>
                    <a:pt x="7706" y="21600"/>
                  </a:lnTo>
                  <a:lnTo>
                    <a:pt x="2102" y="21600"/>
                  </a:lnTo>
                  <a:lnTo>
                    <a:pt x="0" y="10800"/>
                  </a:lnTo>
                  <a:lnTo>
                    <a:pt x="21600" y="0"/>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6" name="Form"/>
            <p:cNvSpPr/>
            <p:nvPr/>
          </p:nvSpPr>
          <p:spPr>
            <a:xfrm>
              <a:off x="6094412" y="476250"/>
              <a:ext cx="838201" cy="43656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21129"/>
                  </a:lnTo>
                  <a:lnTo>
                    <a:pt x="246" y="19715"/>
                  </a:lnTo>
                  <a:lnTo>
                    <a:pt x="246" y="18772"/>
                  </a:lnTo>
                  <a:lnTo>
                    <a:pt x="493" y="17830"/>
                  </a:lnTo>
                  <a:lnTo>
                    <a:pt x="739" y="17359"/>
                  </a:lnTo>
                  <a:lnTo>
                    <a:pt x="1478" y="16887"/>
                  </a:lnTo>
                  <a:lnTo>
                    <a:pt x="3162" y="15945"/>
                  </a:lnTo>
                  <a:lnTo>
                    <a:pt x="5626" y="14060"/>
                  </a:lnTo>
                  <a:lnTo>
                    <a:pt x="8583" y="11232"/>
                  </a:lnTo>
                  <a:lnTo>
                    <a:pt x="10307" y="9425"/>
                  </a:lnTo>
                  <a:lnTo>
                    <a:pt x="12278" y="7540"/>
                  </a:lnTo>
                  <a:lnTo>
                    <a:pt x="16179" y="3770"/>
                  </a:lnTo>
                  <a:lnTo>
                    <a:pt x="18151" y="2356"/>
                  </a:lnTo>
                  <a:lnTo>
                    <a:pt x="19629" y="943"/>
                  </a:lnTo>
                  <a:lnTo>
                    <a:pt x="20614" y="471"/>
                  </a:lnTo>
                  <a:lnTo>
                    <a:pt x="21354" y="0"/>
                  </a:lnTo>
                  <a:lnTo>
                    <a:pt x="21600" y="0"/>
                  </a:lnTo>
                  <a:lnTo>
                    <a:pt x="21354" y="471"/>
                  </a:lnTo>
                  <a:lnTo>
                    <a:pt x="19875" y="1885"/>
                  </a:lnTo>
                  <a:lnTo>
                    <a:pt x="18890" y="3299"/>
                  </a:lnTo>
                  <a:lnTo>
                    <a:pt x="17904" y="4241"/>
                  </a:lnTo>
                  <a:lnTo>
                    <a:pt x="16179" y="6127"/>
                  </a:lnTo>
                  <a:lnTo>
                    <a:pt x="13962" y="8483"/>
                  </a:lnTo>
                  <a:lnTo>
                    <a:pt x="11293" y="11232"/>
                  </a:lnTo>
                  <a:lnTo>
                    <a:pt x="5379" y="17359"/>
                  </a:lnTo>
                  <a:lnTo>
                    <a:pt x="2669" y="19715"/>
                  </a:lnTo>
                  <a:lnTo>
                    <a:pt x="0" y="21600"/>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7" name="Form"/>
            <p:cNvSpPr/>
            <p:nvPr/>
          </p:nvSpPr>
          <p:spPr>
            <a:xfrm>
              <a:off x="5835650" y="760412"/>
              <a:ext cx="1144588" cy="485776"/>
            </a:xfrm>
            <a:custGeom>
              <a:avLst/>
              <a:gdLst/>
              <a:ahLst/>
              <a:cxnLst>
                <a:cxn ang="0">
                  <a:pos x="wd2" y="hd2"/>
                </a:cxn>
                <a:cxn ang="5400000">
                  <a:pos x="wd2" y="hd2"/>
                </a:cxn>
                <a:cxn ang="10800000">
                  <a:pos x="wd2" y="hd2"/>
                </a:cxn>
                <a:cxn ang="16200000">
                  <a:pos x="wd2" y="hd2"/>
                </a:cxn>
              </a:cxnLst>
              <a:rect l="0" t="0" r="r" b="b"/>
              <a:pathLst>
                <a:path w="21600" h="21600" extrusionOk="0">
                  <a:moveTo>
                    <a:pt x="1444" y="15247"/>
                  </a:moveTo>
                  <a:lnTo>
                    <a:pt x="903" y="17788"/>
                  </a:lnTo>
                  <a:lnTo>
                    <a:pt x="361" y="19906"/>
                  </a:lnTo>
                  <a:lnTo>
                    <a:pt x="181" y="21176"/>
                  </a:lnTo>
                  <a:lnTo>
                    <a:pt x="0" y="21600"/>
                  </a:lnTo>
                  <a:lnTo>
                    <a:pt x="1444" y="19482"/>
                  </a:lnTo>
                  <a:lnTo>
                    <a:pt x="2527" y="17788"/>
                  </a:lnTo>
                  <a:lnTo>
                    <a:pt x="3249" y="16518"/>
                  </a:lnTo>
                  <a:lnTo>
                    <a:pt x="3610" y="16094"/>
                  </a:lnTo>
                  <a:lnTo>
                    <a:pt x="3791" y="16094"/>
                  </a:lnTo>
                  <a:lnTo>
                    <a:pt x="4332" y="15671"/>
                  </a:lnTo>
                  <a:lnTo>
                    <a:pt x="5054" y="15247"/>
                  </a:lnTo>
                  <a:lnTo>
                    <a:pt x="5957" y="14400"/>
                  </a:lnTo>
                  <a:lnTo>
                    <a:pt x="8273" y="12706"/>
                  </a:lnTo>
                  <a:lnTo>
                    <a:pt x="11161" y="11012"/>
                  </a:lnTo>
                  <a:lnTo>
                    <a:pt x="13869" y="8894"/>
                  </a:lnTo>
                  <a:lnTo>
                    <a:pt x="16365" y="7200"/>
                  </a:lnTo>
                  <a:lnTo>
                    <a:pt x="17268" y="6353"/>
                  </a:lnTo>
                  <a:lnTo>
                    <a:pt x="18170" y="5929"/>
                  </a:lnTo>
                  <a:lnTo>
                    <a:pt x="18712" y="5506"/>
                  </a:lnTo>
                  <a:lnTo>
                    <a:pt x="19073" y="4659"/>
                  </a:lnTo>
                  <a:lnTo>
                    <a:pt x="19614" y="4235"/>
                  </a:lnTo>
                  <a:lnTo>
                    <a:pt x="20878" y="2118"/>
                  </a:lnTo>
                  <a:lnTo>
                    <a:pt x="21419" y="1271"/>
                  </a:lnTo>
                  <a:lnTo>
                    <a:pt x="21600" y="424"/>
                  </a:lnTo>
                  <a:lnTo>
                    <a:pt x="21419" y="0"/>
                  </a:lnTo>
                  <a:lnTo>
                    <a:pt x="16365" y="0"/>
                  </a:lnTo>
                  <a:lnTo>
                    <a:pt x="15463" y="1271"/>
                  </a:lnTo>
                  <a:lnTo>
                    <a:pt x="14591" y="2965"/>
                  </a:lnTo>
                  <a:lnTo>
                    <a:pt x="14049" y="3812"/>
                  </a:lnTo>
                  <a:lnTo>
                    <a:pt x="13508" y="4235"/>
                  </a:lnTo>
                  <a:lnTo>
                    <a:pt x="12786" y="4235"/>
                  </a:lnTo>
                  <a:lnTo>
                    <a:pt x="11703" y="4659"/>
                  </a:lnTo>
                  <a:lnTo>
                    <a:pt x="10439" y="5929"/>
                  </a:lnTo>
                  <a:lnTo>
                    <a:pt x="9356" y="7624"/>
                  </a:lnTo>
                  <a:lnTo>
                    <a:pt x="8634" y="8894"/>
                  </a:lnTo>
                  <a:lnTo>
                    <a:pt x="8273" y="9318"/>
                  </a:lnTo>
                  <a:lnTo>
                    <a:pt x="7731" y="9741"/>
                  </a:lnTo>
                  <a:lnTo>
                    <a:pt x="5235" y="9741"/>
                  </a:lnTo>
                  <a:lnTo>
                    <a:pt x="3430" y="11435"/>
                  </a:lnTo>
                  <a:lnTo>
                    <a:pt x="1444" y="15247"/>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8" name="Form"/>
            <p:cNvSpPr/>
            <p:nvPr/>
          </p:nvSpPr>
          <p:spPr>
            <a:xfrm>
              <a:off x="5330825" y="561975"/>
              <a:ext cx="3810001" cy="1398588"/>
            </a:xfrm>
            <a:custGeom>
              <a:avLst/>
              <a:gdLst/>
              <a:ahLst/>
              <a:cxnLst>
                <a:cxn ang="0">
                  <a:pos x="wd2" y="hd2"/>
                </a:cxn>
                <a:cxn ang="5400000">
                  <a:pos x="wd2" y="hd2"/>
                </a:cxn>
                <a:cxn ang="10800000">
                  <a:pos x="wd2" y="hd2"/>
                </a:cxn>
                <a:cxn ang="16200000">
                  <a:pos x="wd2" y="hd2"/>
                </a:cxn>
              </a:cxnLst>
              <a:rect l="0" t="0" r="r" b="b"/>
              <a:pathLst>
                <a:path w="21600" h="21600" extrusionOk="0">
                  <a:moveTo>
                    <a:pt x="20787" y="883"/>
                  </a:moveTo>
                  <a:lnTo>
                    <a:pt x="20462" y="1177"/>
                  </a:lnTo>
                  <a:lnTo>
                    <a:pt x="20146" y="1324"/>
                  </a:lnTo>
                  <a:lnTo>
                    <a:pt x="19767" y="1324"/>
                  </a:lnTo>
                  <a:lnTo>
                    <a:pt x="19659" y="1471"/>
                  </a:lnTo>
                  <a:lnTo>
                    <a:pt x="19388" y="1618"/>
                  </a:lnTo>
                  <a:lnTo>
                    <a:pt x="19008" y="1912"/>
                  </a:lnTo>
                  <a:lnTo>
                    <a:pt x="18575" y="2182"/>
                  </a:lnTo>
                  <a:lnTo>
                    <a:pt x="18250" y="2476"/>
                  </a:lnTo>
                  <a:lnTo>
                    <a:pt x="17816" y="2770"/>
                  </a:lnTo>
                  <a:lnTo>
                    <a:pt x="17663" y="2918"/>
                  </a:lnTo>
                  <a:lnTo>
                    <a:pt x="17392" y="3212"/>
                  </a:lnTo>
                  <a:lnTo>
                    <a:pt x="17121" y="3359"/>
                  </a:lnTo>
                  <a:lnTo>
                    <a:pt x="16796" y="4094"/>
                  </a:lnTo>
                  <a:lnTo>
                    <a:pt x="16633" y="4683"/>
                  </a:lnTo>
                  <a:lnTo>
                    <a:pt x="16579" y="5418"/>
                  </a:lnTo>
                  <a:lnTo>
                    <a:pt x="16579" y="6007"/>
                  </a:lnTo>
                  <a:lnTo>
                    <a:pt x="16633" y="6595"/>
                  </a:lnTo>
                  <a:lnTo>
                    <a:pt x="16633" y="7478"/>
                  </a:lnTo>
                  <a:lnTo>
                    <a:pt x="16471" y="7919"/>
                  </a:lnTo>
                  <a:lnTo>
                    <a:pt x="16200" y="8066"/>
                  </a:lnTo>
                  <a:lnTo>
                    <a:pt x="15875" y="7772"/>
                  </a:lnTo>
                  <a:lnTo>
                    <a:pt x="15496" y="7331"/>
                  </a:lnTo>
                  <a:lnTo>
                    <a:pt x="14963" y="6742"/>
                  </a:lnTo>
                  <a:lnTo>
                    <a:pt x="14421" y="6448"/>
                  </a:lnTo>
                  <a:lnTo>
                    <a:pt x="13933" y="6301"/>
                  </a:lnTo>
                  <a:lnTo>
                    <a:pt x="13608" y="6301"/>
                  </a:lnTo>
                  <a:lnTo>
                    <a:pt x="13446" y="6448"/>
                  </a:lnTo>
                  <a:lnTo>
                    <a:pt x="13175" y="6742"/>
                  </a:lnTo>
                  <a:lnTo>
                    <a:pt x="12633" y="7625"/>
                  </a:lnTo>
                  <a:lnTo>
                    <a:pt x="12425" y="8066"/>
                  </a:lnTo>
                  <a:lnTo>
                    <a:pt x="12209" y="8360"/>
                  </a:lnTo>
                  <a:lnTo>
                    <a:pt x="12046" y="8655"/>
                  </a:lnTo>
                  <a:lnTo>
                    <a:pt x="11992" y="8802"/>
                  </a:lnTo>
                  <a:lnTo>
                    <a:pt x="11829" y="8802"/>
                  </a:lnTo>
                  <a:lnTo>
                    <a:pt x="11613" y="8949"/>
                  </a:lnTo>
                  <a:lnTo>
                    <a:pt x="11396" y="8949"/>
                  </a:lnTo>
                  <a:lnTo>
                    <a:pt x="10963" y="9096"/>
                  </a:lnTo>
                  <a:lnTo>
                    <a:pt x="10800" y="9096"/>
                  </a:lnTo>
                  <a:lnTo>
                    <a:pt x="10637" y="8949"/>
                  </a:lnTo>
                  <a:lnTo>
                    <a:pt x="9888" y="8949"/>
                  </a:lnTo>
                  <a:lnTo>
                    <a:pt x="9509" y="9096"/>
                  </a:lnTo>
                  <a:lnTo>
                    <a:pt x="9184" y="9243"/>
                  </a:lnTo>
                  <a:lnTo>
                    <a:pt x="8859" y="9243"/>
                  </a:lnTo>
                  <a:lnTo>
                    <a:pt x="8642" y="9390"/>
                  </a:lnTo>
                  <a:lnTo>
                    <a:pt x="8533" y="9537"/>
                  </a:lnTo>
                  <a:lnTo>
                    <a:pt x="8479" y="9684"/>
                  </a:lnTo>
                  <a:lnTo>
                    <a:pt x="8317" y="9832"/>
                  </a:lnTo>
                  <a:lnTo>
                    <a:pt x="7937" y="9979"/>
                  </a:lnTo>
                  <a:lnTo>
                    <a:pt x="7558" y="10273"/>
                  </a:lnTo>
                  <a:lnTo>
                    <a:pt x="6809" y="10273"/>
                  </a:lnTo>
                  <a:lnTo>
                    <a:pt x="5996" y="10714"/>
                  </a:lnTo>
                  <a:lnTo>
                    <a:pt x="5563" y="11303"/>
                  </a:lnTo>
                  <a:lnTo>
                    <a:pt x="5400" y="11597"/>
                  </a:lnTo>
                  <a:lnTo>
                    <a:pt x="4858" y="11597"/>
                  </a:lnTo>
                  <a:lnTo>
                    <a:pt x="4542" y="11450"/>
                  </a:lnTo>
                  <a:lnTo>
                    <a:pt x="4163" y="11597"/>
                  </a:lnTo>
                  <a:lnTo>
                    <a:pt x="4000" y="11744"/>
                  </a:lnTo>
                  <a:lnTo>
                    <a:pt x="3892" y="12038"/>
                  </a:lnTo>
                  <a:lnTo>
                    <a:pt x="3838" y="12479"/>
                  </a:lnTo>
                  <a:lnTo>
                    <a:pt x="3784" y="13068"/>
                  </a:lnTo>
                  <a:lnTo>
                    <a:pt x="3675" y="13362"/>
                  </a:lnTo>
                  <a:lnTo>
                    <a:pt x="3513" y="13509"/>
                  </a:lnTo>
                  <a:lnTo>
                    <a:pt x="3133" y="13951"/>
                  </a:lnTo>
                  <a:lnTo>
                    <a:pt x="2700" y="14392"/>
                  </a:lnTo>
                  <a:lnTo>
                    <a:pt x="2321" y="14539"/>
                  </a:lnTo>
                  <a:lnTo>
                    <a:pt x="2005" y="14686"/>
                  </a:lnTo>
                  <a:lnTo>
                    <a:pt x="1625" y="15127"/>
                  </a:lnTo>
                  <a:lnTo>
                    <a:pt x="1355" y="15716"/>
                  </a:lnTo>
                  <a:lnTo>
                    <a:pt x="1246" y="15863"/>
                  </a:lnTo>
                  <a:lnTo>
                    <a:pt x="1138" y="16157"/>
                  </a:lnTo>
                  <a:lnTo>
                    <a:pt x="975" y="16157"/>
                  </a:lnTo>
                  <a:lnTo>
                    <a:pt x="867" y="16010"/>
                  </a:lnTo>
                  <a:lnTo>
                    <a:pt x="813" y="16010"/>
                  </a:lnTo>
                  <a:lnTo>
                    <a:pt x="0" y="16451"/>
                  </a:lnTo>
                  <a:lnTo>
                    <a:pt x="108" y="16893"/>
                  </a:lnTo>
                  <a:lnTo>
                    <a:pt x="379" y="17040"/>
                  </a:lnTo>
                  <a:lnTo>
                    <a:pt x="759" y="17040"/>
                  </a:lnTo>
                  <a:lnTo>
                    <a:pt x="1192" y="16746"/>
                  </a:lnTo>
                  <a:lnTo>
                    <a:pt x="1734" y="16451"/>
                  </a:lnTo>
                  <a:lnTo>
                    <a:pt x="2375" y="16010"/>
                  </a:lnTo>
                  <a:lnTo>
                    <a:pt x="3025" y="15422"/>
                  </a:lnTo>
                  <a:lnTo>
                    <a:pt x="3675" y="14686"/>
                  </a:lnTo>
                  <a:lnTo>
                    <a:pt x="4271" y="13951"/>
                  </a:lnTo>
                  <a:lnTo>
                    <a:pt x="4759" y="13362"/>
                  </a:lnTo>
                  <a:lnTo>
                    <a:pt x="5075" y="12921"/>
                  </a:lnTo>
                  <a:lnTo>
                    <a:pt x="5129" y="12774"/>
                  </a:lnTo>
                  <a:lnTo>
                    <a:pt x="5454" y="12774"/>
                  </a:lnTo>
                  <a:lnTo>
                    <a:pt x="5833" y="12627"/>
                  </a:lnTo>
                  <a:lnTo>
                    <a:pt x="6429" y="12185"/>
                  </a:lnTo>
                  <a:lnTo>
                    <a:pt x="7134" y="11744"/>
                  </a:lnTo>
                  <a:lnTo>
                    <a:pt x="7883" y="11303"/>
                  </a:lnTo>
                  <a:lnTo>
                    <a:pt x="8696" y="10861"/>
                  </a:lnTo>
                  <a:lnTo>
                    <a:pt x="9563" y="10567"/>
                  </a:lnTo>
                  <a:lnTo>
                    <a:pt x="10367" y="10420"/>
                  </a:lnTo>
                  <a:lnTo>
                    <a:pt x="10637" y="10420"/>
                  </a:lnTo>
                  <a:lnTo>
                    <a:pt x="10963" y="10714"/>
                  </a:lnTo>
                  <a:lnTo>
                    <a:pt x="11667" y="11303"/>
                  </a:lnTo>
                  <a:lnTo>
                    <a:pt x="12100" y="11744"/>
                  </a:lnTo>
                  <a:lnTo>
                    <a:pt x="12480" y="12332"/>
                  </a:lnTo>
                  <a:lnTo>
                    <a:pt x="12796" y="13068"/>
                  </a:lnTo>
                  <a:lnTo>
                    <a:pt x="13012" y="13803"/>
                  </a:lnTo>
                  <a:lnTo>
                    <a:pt x="13067" y="14392"/>
                  </a:lnTo>
                  <a:lnTo>
                    <a:pt x="12958" y="15127"/>
                  </a:lnTo>
                  <a:lnTo>
                    <a:pt x="12850" y="15422"/>
                  </a:lnTo>
                  <a:lnTo>
                    <a:pt x="12687" y="15716"/>
                  </a:lnTo>
                  <a:lnTo>
                    <a:pt x="12425" y="16010"/>
                  </a:lnTo>
                  <a:lnTo>
                    <a:pt x="12155" y="16304"/>
                  </a:lnTo>
                  <a:lnTo>
                    <a:pt x="11559" y="16746"/>
                  </a:lnTo>
                  <a:lnTo>
                    <a:pt x="11071" y="17187"/>
                  </a:lnTo>
                  <a:lnTo>
                    <a:pt x="10637" y="17628"/>
                  </a:lnTo>
                  <a:lnTo>
                    <a:pt x="10312" y="18217"/>
                  </a:lnTo>
                  <a:lnTo>
                    <a:pt x="10041" y="18511"/>
                  </a:lnTo>
                  <a:lnTo>
                    <a:pt x="9834" y="18952"/>
                  </a:lnTo>
                  <a:lnTo>
                    <a:pt x="9617" y="19835"/>
                  </a:lnTo>
                  <a:lnTo>
                    <a:pt x="9563" y="20423"/>
                  </a:lnTo>
                  <a:lnTo>
                    <a:pt x="9617" y="21012"/>
                  </a:lnTo>
                  <a:lnTo>
                    <a:pt x="9834" y="21600"/>
                  </a:lnTo>
                  <a:lnTo>
                    <a:pt x="9987" y="21600"/>
                  </a:lnTo>
                  <a:lnTo>
                    <a:pt x="10150" y="21453"/>
                  </a:lnTo>
                  <a:lnTo>
                    <a:pt x="10367" y="21453"/>
                  </a:lnTo>
                  <a:lnTo>
                    <a:pt x="11450" y="21159"/>
                  </a:lnTo>
                  <a:lnTo>
                    <a:pt x="11992" y="21159"/>
                  </a:lnTo>
                  <a:lnTo>
                    <a:pt x="12534" y="21012"/>
                  </a:lnTo>
                  <a:lnTo>
                    <a:pt x="12741" y="21012"/>
                  </a:lnTo>
                  <a:lnTo>
                    <a:pt x="12904" y="20864"/>
                  </a:lnTo>
                  <a:lnTo>
                    <a:pt x="13067" y="20864"/>
                  </a:lnTo>
                  <a:lnTo>
                    <a:pt x="13392" y="20423"/>
                  </a:lnTo>
                  <a:lnTo>
                    <a:pt x="13771" y="19982"/>
                  </a:lnTo>
                  <a:lnTo>
                    <a:pt x="14204" y="19393"/>
                  </a:lnTo>
                  <a:lnTo>
                    <a:pt x="15125" y="18217"/>
                  </a:lnTo>
                  <a:lnTo>
                    <a:pt x="15496" y="17775"/>
                  </a:lnTo>
                  <a:lnTo>
                    <a:pt x="15821" y="17481"/>
                  </a:lnTo>
                  <a:lnTo>
                    <a:pt x="16308" y="16893"/>
                  </a:lnTo>
                  <a:lnTo>
                    <a:pt x="16633" y="16010"/>
                  </a:lnTo>
                  <a:lnTo>
                    <a:pt x="16850" y="14980"/>
                  </a:lnTo>
                  <a:lnTo>
                    <a:pt x="17013" y="14245"/>
                  </a:lnTo>
                  <a:lnTo>
                    <a:pt x="17392" y="12627"/>
                  </a:lnTo>
                  <a:lnTo>
                    <a:pt x="17871" y="11008"/>
                  </a:lnTo>
                  <a:lnTo>
                    <a:pt x="18412" y="9537"/>
                  </a:lnTo>
                  <a:lnTo>
                    <a:pt x="19008" y="8360"/>
                  </a:lnTo>
                  <a:lnTo>
                    <a:pt x="19496" y="7331"/>
                  </a:lnTo>
                  <a:lnTo>
                    <a:pt x="19929" y="6595"/>
                  </a:lnTo>
                  <a:lnTo>
                    <a:pt x="20200" y="6007"/>
                  </a:lnTo>
                  <a:lnTo>
                    <a:pt x="20309" y="5860"/>
                  </a:lnTo>
                  <a:lnTo>
                    <a:pt x="21600" y="4094"/>
                  </a:lnTo>
                  <a:lnTo>
                    <a:pt x="21600" y="0"/>
                  </a:lnTo>
                  <a:lnTo>
                    <a:pt x="21167" y="441"/>
                  </a:lnTo>
                  <a:lnTo>
                    <a:pt x="20787" y="883"/>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9" name="Form"/>
            <p:cNvSpPr/>
            <p:nvPr/>
          </p:nvSpPr>
          <p:spPr>
            <a:xfrm>
              <a:off x="6094412" y="504825"/>
              <a:ext cx="915988" cy="409575"/>
            </a:xfrm>
            <a:custGeom>
              <a:avLst/>
              <a:gdLst/>
              <a:ahLst/>
              <a:cxnLst>
                <a:cxn ang="0">
                  <a:pos x="wd2" y="hd2"/>
                </a:cxn>
                <a:cxn ang="5400000">
                  <a:pos x="wd2" y="hd2"/>
                </a:cxn>
                <a:cxn ang="10800000">
                  <a:pos x="wd2" y="hd2"/>
                </a:cxn>
                <a:cxn ang="16200000">
                  <a:pos x="wd2" y="hd2"/>
                </a:cxn>
              </a:cxnLst>
              <a:rect l="0" t="0" r="r" b="b"/>
              <a:pathLst>
                <a:path w="21600" h="21600" extrusionOk="0">
                  <a:moveTo>
                    <a:pt x="1178" y="20591"/>
                  </a:moveTo>
                  <a:lnTo>
                    <a:pt x="236" y="21600"/>
                  </a:lnTo>
                  <a:lnTo>
                    <a:pt x="0" y="21600"/>
                  </a:lnTo>
                  <a:lnTo>
                    <a:pt x="11978" y="9497"/>
                  </a:lnTo>
                  <a:lnTo>
                    <a:pt x="20422" y="0"/>
                  </a:lnTo>
                  <a:lnTo>
                    <a:pt x="20657" y="504"/>
                  </a:lnTo>
                  <a:lnTo>
                    <a:pt x="21364" y="1513"/>
                  </a:lnTo>
                  <a:lnTo>
                    <a:pt x="21600" y="2017"/>
                  </a:lnTo>
                  <a:lnTo>
                    <a:pt x="21600" y="3026"/>
                  </a:lnTo>
                  <a:lnTo>
                    <a:pt x="21364" y="3530"/>
                  </a:lnTo>
                  <a:lnTo>
                    <a:pt x="20657" y="4539"/>
                  </a:lnTo>
                  <a:lnTo>
                    <a:pt x="19715" y="5547"/>
                  </a:lnTo>
                  <a:lnTo>
                    <a:pt x="17594" y="7060"/>
                  </a:lnTo>
                  <a:lnTo>
                    <a:pt x="15002" y="9497"/>
                  </a:lnTo>
                  <a:lnTo>
                    <a:pt x="11978" y="12019"/>
                  </a:lnTo>
                  <a:lnTo>
                    <a:pt x="5852" y="17061"/>
                  </a:lnTo>
                  <a:lnTo>
                    <a:pt x="3260" y="19079"/>
                  </a:lnTo>
                  <a:lnTo>
                    <a:pt x="1178" y="20591"/>
                  </a:lnTo>
                  <a:close/>
                </a:path>
              </a:pathLst>
            </a:custGeom>
            <a:gradFill flip="none" rotWithShape="1">
              <a:gsLst>
                <a:gs pos="0">
                  <a:srgbClr val="006E6B"/>
                </a:gs>
                <a:gs pos="100000">
                  <a:srgbClr val="0F7774"/>
                </a:gs>
              </a:gsLst>
              <a:lin ang="13500000" scaled="0"/>
            </a:gra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grpSp>
          <p:nvGrpSpPr>
            <p:cNvPr id="62" name="Gruppieren"/>
            <p:cNvGrpSpPr/>
            <p:nvPr/>
          </p:nvGrpSpPr>
          <p:grpSpPr>
            <a:xfrm>
              <a:off x="8454231" y="168275"/>
              <a:ext cx="12701" cy="1"/>
              <a:chOff x="0" y="0"/>
              <a:chExt cx="12700" cy="0"/>
            </a:xfrm>
          </p:grpSpPr>
          <p:sp>
            <p:nvSpPr>
              <p:cNvPr id="60" name="Linie"/>
              <p:cNvSpPr/>
              <p:nvPr/>
            </p:nvSpPr>
            <p:spPr>
              <a:xfrm>
                <a:off x="0" y="0"/>
                <a:ext cx="12700" cy="1"/>
              </a:xfrm>
              <a:prstGeom prst="line">
                <a:avLst/>
              </a:prstGeom>
              <a:noFill/>
              <a:ln w="12700" cap="flat">
                <a:noFill/>
                <a:miter lim="400000"/>
              </a:ln>
              <a:effectLst/>
            </p:spPr>
            <p:txBody>
              <a:bodyPr wrap="square" lIns="45719" tIns="45719" rIns="45719" bIns="45719" numCol="1" anchor="t">
                <a:noAutofit/>
              </a:bodyPr>
              <a:lstStyle/>
              <a:p>
                <a:endParaRPr/>
              </a:p>
            </p:txBody>
          </p:sp>
          <p:sp>
            <p:nvSpPr>
              <p:cNvPr id="61" name="Linie"/>
              <p:cNvSpPr/>
              <p:nvPr/>
            </p:nvSpPr>
            <p:spPr>
              <a:xfrm flipH="1" flipV="1">
                <a:off x="0" y="0"/>
                <a:ext cx="12700" cy="1"/>
              </a:xfrm>
              <a:prstGeom prst="line">
                <a:avLst/>
              </a:prstGeom>
              <a:noFill/>
              <a:ln w="12700" cap="flat">
                <a:noFill/>
                <a:miter lim="400000"/>
              </a:ln>
              <a:effectLst/>
            </p:spPr>
            <p:txBody>
              <a:bodyPr wrap="square" lIns="45719" tIns="45719" rIns="45719" bIns="45719" numCol="1" anchor="t">
                <a:noAutofit/>
              </a:bodyPr>
              <a:lstStyle/>
              <a:p>
                <a:endParaRPr/>
              </a:p>
            </p:txBody>
          </p:sp>
        </p:grpSp>
        <p:sp>
          <p:nvSpPr>
            <p:cNvPr id="63" name="Linie"/>
            <p:cNvSpPr/>
            <p:nvPr/>
          </p:nvSpPr>
          <p:spPr>
            <a:xfrm>
              <a:off x="6094412" y="304800"/>
              <a:ext cx="1136651" cy="608013"/>
            </a:xfrm>
            <a:custGeom>
              <a:avLst/>
              <a:gdLst/>
              <a:ahLst/>
              <a:cxnLst>
                <a:cxn ang="0">
                  <a:pos x="wd2" y="hd2"/>
                </a:cxn>
                <a:cxn ang="5400000">
                  <a:pos x="wd2" y="hd2"/>
                </a:cxn>
                <a:cxn ang="10800000">
                  <a:pos x="wd2" y="hd2"/>
                </a:cxn>
                <a:cxn ang="16200000">
                  <a:pos x="wd2" y="hd2"/>
                </a:cxn>
              </a:cxnLst>
              <a:rect l="0" t="0" r="r" b="b"/>
              <a:pathLst>
                <a:path w="21600" h="21600" extrusionOk="0">
                  <a:moveTo>
                    <a:pt x="19880" y="338"/>
                  </a:moveTo>
                  <a:lnTo>
                    <a:pt x="17739" y="2369"/>
                  </a:lnTo>
                  <a:lnTo>
                    <a:pt x="15536" y="4737"/>
                  </a:lnTo>
                  <a:lnTo>
                    <a:pt x="15355" y="5076"/>
                  </a:lnTo>
                  <a:lnTo>
                    <a:pt x="14631" y="5752"/>
                  </a:lnTo>
                  <a:lnTo>
                    <a:pt x="12821" y="7783"/>
                  </a:lnTo>
                  <a:lnTo>
                    <a:pt x="11192" y="9475"/>
                  </a:lnTo>
                  <a:lnTo>
                    <a:pt x="9231" y="11167"/>
                  </a:lnTo>
                  <a:lnTo>
                    <a:pt x="5611" y="14156"/>
                  </a:lnTo>
                  <a:lnTo>
                    <a:pt x="3952" y="15171"/>
                  </a:lnTo>
                  <a:lnTo>
                    <a:pt x="2685" y="16186"/>
                  </a:lnTo>
                  <a:lnTo>
                    <a:pt x="1599" y="17201"/>
                  </a:lnTo>
                  <a:lnTo>
                    <a:pt x="1086" y="17539"/>
                  </a:lnTo>
                  <a:lnTo>
                    <a:pt x="362" y="18555"/>
                  </a:lnTo>
                  <a:lnTo>
                    <a:pt x="0" y="19908"/>
                  </a:lnTo>
                  <a:lnTo>
                    <a:pt x="0" y="21600"/>
                  </a:lnTo>
                  <a:lnTo>
                    <a:pt x="905" y="19908"/>
                  </a:lnTo>
                  <a:lnTo>
                    <a:pt x="1599" y="18893"/>
                  </a:lnTo>
                  <a:lnTo>
                    <a:pt x="2323" y="17878"/>
                  </a:lnTo>
                  <a:lnTo>
                    <a:pt x="3047" y="17539"/>
                  </a:lnTo>
                  <a:lnTo>
                    <a:pt x="3952" y="16863"/>
                  </a:lnTo>
                  <a:lnTo>
                    <a:pt x="6154" y="15171"/>
                  </a:lnTo>
                  <a:lnTo>
                    <a:pt x="7240" y="14156"/>
                  </a:lnTo>
                  <a:lnTo>
                    <a:pt x="8145" y="13479"/>
                  </a:lnTo>
                  <a:lnTo>
                    <a:pt x="8869" y="12858"/>
                  </a:lnTo>
                  <a:lnTo>
                    <a:pt x="9412" y="12520"/>
                  </a:lnTo>
                  <a:lnTo>
                    <a:pt x="9955" y="11843"/>
                  </a:lnTo>
                  <a:lnTo>
                    <a:pt x="11011" y="10490"/>
                  </a:lnTo>
                  <a:lnTo>
                    <a:pt x="12640" y="8798"/>
                  </a:lnTo>
                  <a:lnTo>
                    <a:pt x="14269" y="6768"/>
                  </a:lnTo>
                  <a:lnTo>
                    <a:pt x="15898" y="5076"/>
                  </a:lnTo>
                  <a:lnTo>
                    <a:pt x="17377" y="3384"/>
                  </a:lnTo>
                  <a:lnTo>
                    <a:pt x="18463" y="2369"/>
                  </a:lnTo>
                  <a:lnTo>
                    <a:pt x="18975" y="2030"/>
                  </a:lnTo>
                  <a:lnTo>
                    <a:pt x="19518" y="1692"/>
                  </a:lnTo>
                  <a:lnTo>
                    <a:pt x="20423" y="1015"/>
                  </a:lnTo>
                  <a:lnTo>
                    <a:pt x="21509" y="0"/>
                  </a:lnTo>
                  <a:lnTo>
                    <a:pt x="19880" y="338"/>
                  </a:lnTo>
                  <a:lnTo>
                    <a:pt x="21600" y="3553"/>
                  </a:lnTo>
                </a:path>
              </a:pathLst>
            </a:custGeom>
            <a:gradFill flip="none" rotWithShape="1">
              <a:gsLst>
                <a:gs pos="0">
                  <a:srgbClr val="006E6B"/>
                </a:gs>
                <a:gs pos="100000">
                  <a:srgbClr val="0F7774"/>
                </a:gs>
              </a:gsLst>
              <a:lin ang="13500000" scaled="0"/>
            </a:gra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64" name="Linie"/>
            <p:cNvSpPr/>
            <p:nvPr/>
          </p:nvSpPr>
          <p:spPr>
            <a:xfrm>
              <a:off x="5481637" y="1166812"/>
              <a:ext cx="504826" cy="357188"/>
            </a:xfrm>
            <a:custGeom>
              <a:avLst/>
              <a:gdLst/>
              <a:ahLst/>
              <a:cxnLst>
                <a:cxn ang="0">
                  <a:pos x="wd2" y="hd2"/>
                </a:cxn>
                <a:cxn ang="5400000">
                  <a:pos x="wd2" y="hd2"/>
                </a:cxn>
                <a:cxn ang="10800000">
                  <a:pos x="wd2" y="hd2"/>
                </a:cxn>
                <a:cxn ang="16200000">
                  <a:pos x="wd2" y="hd2"/>
                </a:cxn>
              </a:cxnLst>
              <a:rect l="0" t="0" r="r" b="b"/>
              <a:pathLst>
                <a:path w="21600" h="21600" extrusionOk="0">
                  <a:moveTo>
                    <a:pt x="408" y="21600"/>
                  </a:moveTo>
                  <a:lnTo>
                    <a:pt x="0" y="18720"/>
                  </a:lnTo>
                  <a:lnTo>
                    <a:pt x="21396" y="0"/>
                  </a:lnTo>
                  <a:lnTo>
                    <a:pt x="20581" y="2592"/>
                  </a:lnTo>
                  <a:lnTo>
                    <a:pt x="21600" y="4032"/>
                  </a:lnTo>
                </a:path>
              </a:pathLst>
            </a:custGeom>
            <a:gradFill flip="none" rotWithShape="1">
              <a:gsLst>
                <a:gs pos="0">
                  <a:srgbClr val="006E6B"/>
                </a:gs>
                <a:gs pos="100000">
                  <a:srgbClr val="0F7774"/>
                </a:gs>
              </a:gsLst>
              <a:lin ang="13500000" scaled="0"/>
            </a:gra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65" name="Form"/>
            <p:cNvSpPr/>
            <p:nvPr/>
          </p:nvSpPr>
          <p:spPr>
            <a:xfrm>
              <a:off x="0" y="1781175"/>
              <a:ext cx="4119563" cy="1481138"/>
            </a:xfrm>
            <a:custGeom>
              <a:avLst/>
              <a:gdLst/>
              <a:ahLst/>
              <a:cxnLst>
                <a:cxn ang="0">
                  <a:pos x="wd2" y="hd2"/>
                </a:cxn>
                <a:cxn ang="5400000">
                  <a:pos x="wd2" y="hd2"/>
                </a:cxn>
                <a:cxn ang="10800000">
                  <a:pos x="wd2" y="hd2"/>
                </a:cxn>
                <a:cxn ang="16200000">
                  <a:pos x="wd2" y="hd2"/>
                </a:cxn>
              </a:cxnLst>
              <a:rect l="0" t="0" r="r" b="b"/>
              <a:pathLst>
                <a:path w="21600" h="21600" extrusionOk="0">
                  <a:moveTo>
                    <a:pt x="8166" y="15627"/>
                  </a:moveTo>
                  <a:lnTo>
                    <a:pt x="8740" y="15210"/>
                  </a:lnTo>
                  <a:lnTo>
                    <a:pt x="9514" y="15071"/>
                  </a:lnTo>
                  <a:lnTo>
                    <a:pt x="13160" y="15974"/>
                  </a:lnTo>
                  <a:lnTo>
                    <a:pt x="13509" y="17086"/>
                  </a:lnTo>
                  <a:lnTo>
                    <a:pt x="13909" y="16738"/>
                  </a:lnTo>
                  <a:lnTo>
                    <a:pt x="13784" y="15627"/>
                  </a:lnTo>
                  <a:lnTo>
                    <a:pt x="9789" y="14377"/>
                  </a:lnTo>
                  <a:lnTo>
                    <a:pt x="14958" y="12363"/>
                  </a:lnTo>
                  <a:lnTo>
                    <a:pt x="15432" y="13127"/>
                  </a:lnTo>
                  <a:lnTo>
                    <a:pt x="15657" y="13543"/>
                  </a:lnTo>
                  <a:lnTo>
                    <a:pt x="15557" y="14168"/>
                  </a:lnTo>
                  <a:lnTo>
                    <a:pt x="16606" y="19725"/>
                  </a:lnTo>
                  <a:lnTo>
                    <a:pt x="17505" y="19933"/>
                  </a:lnTo>
                  <a:lnTo>
                    <a:pt x="15723" y="12455"/>
                  </a:lnTo>
                  <a:lnTo>
                    <a:pt x="15674" y="12039"/>
                  </a:lnTo>
                  <a:lnTo>
                    <a:pt x="15582" y="11761"/>
                  </a:lnTo>
                  <a:lnTo>
                    <a:pt x="15332" y="11344"/>
                  </a:lnTo>
                  <a:lnTo>
                    <a:pt x="14733" y="10788"/>
                  </a:lnTo>
                  <a:lnTo>
                    <a:pt x="14583" y="10511"/>
                  </a:lnTo>
                  <a:lnTo>
                    <a:pt x="14483" y="10372"/>
                  </a:lnTo>
                  <a:lnTo>
                    <a:pt x="14533" y="10094"/>
                  </a:lnTo>
                  <a:lnTo>
                    <a:pt x="14633" y="10094"/>
                  </a:lnTo>
                  <a:lnTo>
                    <a:pt x="14833" y="9955"/>
                  </a:lnTo>
                  <a:lnTo>
                    <a:pt x="15432" y="9955"/>
                  </a:lnTo>
                  <a:lnTo>
                    <a:pt x="15624" y="9816"/>
                  </a:lnTo>
                  <a:lnTo>
                    <a:pt x="16023" y="9260"/>
                  </a:lnTo>
                  <a:lnTo>
                    <a:pt x="16273" y="9122"/>
                  </a:lnTo>
                  <a:lnTo>
                    <a:pt x="16473" y="9122"/>
                  </a:lnTo>
                  <a:lnTo>
                    <a:pt x="17080" y="9168"/>
                  </a:lnTo>
                  <a:lnTo>
                    <a:pt x="17030" y="10557"/>
                  </a:lnTo>
                  <a:lnTo>
                    <a:pt x="18753" y="16947"/>
                  </a:lnTo>
                  <a:lnTo>
                    <a:pt x="19428" y="18891"/>
                  </a:lnTo>
                  <a:lnTo>
                    <a:pt x="20102" y="21600"/>
                  </a:lnTo>
                  <a:lnTo>
                    <a:pt x="20227" y="21044"/>
                  </a:lnTo>
                  <a:lnTo>
                    <a:pt x="19952" y="19169"/>
                  </a:lnTo>
                  <a:lnTo>
                    <a:pt x="17430" y="9538"/>
                  </a:lnTo>
                  <a:lnTo>
                    <a:pt x="17280" y="8705"/>
                  </a:lnTo>
                  <a:lnTo>
                    <a:pt x="17030" y="8010"/>
                  </a:lnTo>
                  <a:lnTo>
                    <a:pt x="16772" y="7455"/>
                  </a:lnTo>
                  <a:lnTo>
                    <a:pt x="16622" y="7038"/>
                  </a:lnTo>
                  <a:lnTo>
                    <a:pt x="16473" y="6760"/>
                  </a:lnTo>
                  <a:lnTo>
                    <a:pt x="16373" y="6621"/>
                  </a:lnTo>
                  <a:lnTo>
                    <a:pt x="16722" y="6621"/>
                  </a:lnTo>
                  <a:lnTo>
                    <a:pt x="16980" y="6899"/>
                  </a:lnTo>
                  <a:lnTo>
                    <a:pt x="17330" y="7455"/>
                  </a:lnTo>
                  <a:lnTo>
                    <a:pt x="17680" y="8057"/>
                  </a:lnTo>
                  <a:lnTo>
                    <a:pt x="18304" y="8890"/>
                  </a:lnTo>
                  <a:lnTo>
                    <a:pt x="19353" y="9862"/>
                  </a:lnTo>
                  <a:lnTo>
                    <a:pt x="19927" y="10372"/>
                  </a:lnTo>
                  <a:lnTo>
                    <a:pt x="21001" y="12085"/>
                  </a:lnTo>
                  <a:lnTo>
                    <a:pt x="21600" y="11946"/>
                  </a:lnTo>
                  <a:lnTo>
                    <a:pt x="20326" y="10511"/>
                  </a:lnTo>
                  <a:lnTo>
                    <a:pt x="19877" y="9816"/>
                  </a:lnTo>
                  <a:lnTo>
                    <a:pt x="19369" y="8983"/>
                  </a:lnTo>
                  <a:lnTo>
                    <a:pt x="18470" y="7871"/>
                  </a:lnTo>
                  <a:lnTo>
                    <a:pt x="17530" y="6760"/>
                  </a:lnTo>
                  <a:lnTo>
                    <a:pt x="17080" y="6482"/>
                  </a:lnTo>
                  <a:lnTo>
                    <a:pt x="16672" y="6205"/>
                  </a:lnTo>
                  <a:lnTo>
                    <a:pt x="16273" y="6066"/>
                  </a:lnTo>
                  <a:lnTo>
                    <a:pt x="15973" y="6205"/>
                  </a:lnTo>
                  <a:lnTo>
                    <a:pt x="15624" y="6343"/>
                  </a:lnTo>
                  <a:lnTo>
                    <a:pt x="14583" y="6343"/>
                  </a:lnTo>
                  <a:lnTo>
                    <a:pt x="14175" y="6621"/>
                  </a:lnTo>
                  <a:lnTo>
                    <a:pt x="13826" y="6760"/>
                  </a:lnTo>
                  <a:lnTo>
                    <a:pt x="13576" y="7038"/>
                  </a:lnTo>
                  <a:lnTo>
                    <a:pt x="13276" y="7455"/>
                  </a:lnTo>
                  <a:lnTo>
                    <a:pt x="13226" y="7455"/>
                  </a:lnTo>
                  <a:lnTo>
                    <a:pt x="12486" y="7732"/>
                  </a:lnTo>
                  <a:lnTo>
                    <a:pt x="11728" y="8288"/>
                  </a:lnTo>
                  <a:lnTo>
                    <a:pt x="10288" y="9677"/>
                  </a:lnTo>
                  <a:lnTo>
                    <a:pt x="9589" y="10233"/>
                  </a:lnTo>
                  <a:lnTo>
                    <a:pt x="8831" y="10650"/>
                  </a:lnTo>
                  <a:lnTo>
                    <a:pt x="8041" y="10650"/>
                  </a:lnTo>
                  <a:lnTo>
                    <a:pt x="7641" y="10511"/>
                  </a:lnTo>
                  <a:lnTo>
                    <a:pt x="7242" y="10233"/>
                  </a:lnTo>
                  <a:lnTo>
                    <a:pt x="7142" y="10094"/>
                  </a:lnTo>
                  <a:lnTo>
                    <a:pt x="6892" y="9955"/>
                  </a:lnTo>
                  <a:lnTo>
                    <a:pt x="6584" y="9538"/>
                  </a:lnTo>
                  <a:lnTo>
                    <a:pt x="6185" y="8983"/>
                  </a:lnTo>
                  <a:lnTo>
                    <a:pt x="5743" y="8427"/>
                  </a:lnTo>
                  <a:lnTo>
                    <a:pt x="5294" y="7732"/>
                  </a:lnTo>
                  <a:lnTo>
                    <a:pt x="4287" y="6482"/>
                  </a:lnTo>
                  <a:lnTo>
                    <a:pt x="3687" y="5649"/>
                  </a:lnTo>
                  <a:lnTo>
                    <a:pt x="0" y="0"/>
                  </a:lnTo>
                  <a:lnTo>
                    <a:pt x="1024" y="2778"/>
                  </a:lnTo>
                  <a:lnTo>
                    <a:pt x="4869" y="9029"/>
                  </a:lnTo>
                  <a:lnTo>
                    <a:pt x="5893" y="10696"/>
                  </a:lnTo>
                  <a:lnTo>
                    <a:pt x="7067" y="12571"/>
                  </a:lnTo>
                  <a:lnTo>
                    <a:pt x="7342" y="13057"/>
                  </a:lnTo>
                  <a:lnTo>
                    <a:pt x="7466" y="14377"/>
                  </a:lnTo>
                  <a:lnTo>
                    <a:pt x="8166" y="15627"/>
                  </a:lnTo>
                  <a:close/>
                </a:path>
              </a:pathLst>
            </a:custGeom>
            <a:gradFill flip="none" rotWithShape="1">
              <a:gsLst>
                <a:gs pos="0">
                  <a:srgbClr val="006E6B"/>
                </a:gs>
                <a:gs pos="100000">
                  <a:srgbClr val="2E8886"/>
                </a:gs>
              </a:gsLst>
              <a:lin ang="13500000" scaled="0"/>
            </a:gra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66" name="Form"/>
            <p:cNvSpPr/>
            <p:nvPr/>
          </p:nvSpPr>
          <p:spPr>
            <a:xfrm>
              <a:off x="0" y="2314575"/>
              <a:ext cx="4322763" cy="1731963"/>
            </a:xfrm>
            <a:custGeom>
              <a:avLst/>
              <a:gdLst/>
              <a:ahLst/>
              <a:cxnLst>
                <a:cxn ang="0">
                  <a:pos x="wd2" y="hd2"/>
                </a:cxn>
                <a:cxn ang="5400000">
                  <a:pos x="wd2" y="hd2"/>
                </a:cxn>
                <a:cxn ang="10800000">
                  <a:pos x="wd2" y="hd2"/>
                </a:cxn>
                <a:cxn ang="16200000">
                  <a:pos x="wd2" y="hd2"/>
                </a:cxn>
              </a:cxnLst>
              <a:rect l="0" t="0" r="r" b="b"/>
              <a:pathLst>
                <a:path w="21600" h="21600" extrusionOk="0">
                  <a:moveTo>
                    <a:pt x="21600" y="5920"/>
                  </a:moveTo>
                  <a:lnTo>
                    <a:pt x="21537" y="4752"/>
                  </a:lnTo>
                  <a:lnTo>
                    <a:pt x="21069" y="3861"/>
                  </a:lnTo>
                  <a:lnTo>
                    <a:pt x="18800" y="1425"/>
                  </a:lnTo>
                  <a:lnTo>
                    <a:pt x="18268" y="1069"/>
                  </a:lnTo>
                  <a:lnTo>
                    <a:pt x="20505" y="3682"/>
                  </a:lnTo>
                  <a:lnTo>
                    <a:pt x="20601" y="3920"/>
                  </a:lnTo>
                  <a:lnTo>
                    <a:pt x="20791" y="4514"/>
                  </a:lnTo>
                  <a:lnTo>
                    <a:pt x="20934" y="5108"/>
                  </a:lnTo>
                  <a:lnTo>
                    <a:pt x="20989" y="5346"/>
                  </a:lnTo>
                  <a:lnTo>
                    <a:pt x="20934" y="5464"/>
                  </a:lnTo>
                  <a:lnTo>
                    <a:pt x="20648" y="5583"/>
                  </a:lnTo>
                  <a:lnTo>
                    <a:pt x="20267" y="5583"/>
                  </a:lnTo>
                  <a:lnTo>
                    <a:pt x="19887" y="5464"/>
                  </a:lnTo>
                  <a:lnTo>
                    <a:pt x="19458" y="5227"/>
                  </a:lnTo>
                  <a:lnTo>
                    <a:pt x="18990" y="4870"/>
                  </a:lnTo>
                  <a:lnTo>
                    <a:pt x="18562" y="4395"/>
                  </a:lnTo>
                  <a:lnTo>
                    <a:pt x="18411" y="4276"/>
                  </a:lnTo>
                  <a:lnTo>
                    <a:pt x="18221" y="4039"/>
                  </a:lnTo>
                  <a:lnTo>
                    <a:pt x="17221" y="2495"/>
                  </a:lnTo>
                  <a:lnTo>
                    <a:pt x="17174" y="2376"/>
                  </a:lnTo>
                  <a:lnTo>
                    <a:pt x="17086" y="2019"/>
                  </a:lnTo>
                  <a:lnTo>
                    <a:pt x="16753" y="1307"/>
                  </a:lnTo>
                  <a:lnTo>
                    <a:pt x="16373" y="475"/>
                  </a:lnTo>
                  <a:lnTo>
                    <a:pt x="16230" y="119"/>
                  </a:lnTo>
                  <a:lnTo>
                    <a:pt x="16135" y="0"/>
                  </a:lnTo>
                  <a:lnTo>
                    <a:pt x="16563" y="1425"/>
                  </a:lnTo>
                  <a:lnTo>
                    <a:pt x="16706" y="2138"/>
                  </a:lnTo>
                  <a:lnTo>
                    <a:pt x="16706" y="2257"/>
                  </a:lnTo>
                  <a:lnTo>
                    <a:pt x="16753" y="2257"/>
                  </a:lnTo>
                  <a:lnTo>
                    <a:pt x="19085" y="10216"/>
                  </a:lnTo>
                  <a:lnTo>
                    <a:pt x="19133" y="10572"/>
                  </a:lnTo>
                  <a:lnTo>
                    <a:pt x="19133" y="10929"/>
                  </a:lnTo>
                  <a:lnTo>
                    <a:pt x="18990" y="11404"/>
                  </a:lnTo>
                  <a:lnTo>
                    <a:pt x="18752" y="11641"/>
                  </a:lnTo>
                  <a:lnTo>
                    <a:pt x="18411" y="11641"/>
                  </a:lnTo>
                  <a:lnTo>
                    <a:pt x="18078" y="11166"/>
                  </a:lnTo>
                  <a:lnTo>
                    <a:pt x="17745" y="10572"/>
                  </a:lnTo>
                  <a:lnTo>
                    <a:pt x="17459" y="9978"/>
                  </a:lnTo>
                  <a:lnTo>
                    <a:pt x="17364" y="9741"/>
                  </a:lnTo>
                  <a:lnTo>
                    <a:pt x="17221" y="9147"/>
                  </a:lnTo>
                  <a:lnTo>
                    <a:pt x="16991" y="8315"/>
                  </a:lnTo>
                  <a:lnTo>
                    <a:pt x="16658" y="7484"/>
                  </a:lnTo>
                  <a:lnTo>
                    <a:pt x="16325" y="6533"/>
                  </a:lnTo>
                  <a:lnTo>
                    <a:pt x="16182" y="6296"/>
                  </a:lnTo>
                  <a:lnTo>
                    <a:pt x="16087" y="5940"/>
                  </a:lnTo>
                  <a:lnTo>
                    <a:pt x="15936" y="5227"/>
                  </a:lnTo>
                  <a:lnTo>
                    <a:pt x="15793" y="4633"/>
                  </a:lnTo>
                  <a:lnTo>
                    <a:pt x="15746" y="4158"/>
                  </a:lnTo>
                  <a:lnTo>
                    <a:pt x="15651" y="3801"/>
                  </a:lnTo>
                  <a:lnTo>
                    <a:pt x="15603" y="3564"/>
                  </a:lnTo>
                  <a:lnTo>
                    <a:pt x="15460" y="3445"/>
                  </a:lnTo>
                  <a:lnTo>
                    <a:pt x="15127" y="3089"/>
                  </a:lnTo>
                  <a:lnTo>
                    <a:pt x="14754" y="2732"/>
                  </a:lnTo>
                  <a:lnTo>
                    <a:pt x="14564" y="2613"/>
                  </a:lnTo>
                  <a:lnTo>
                    <a:pt x="14326" y="2613"/>
                  </a:lnTo>
                  <a:lnTo>
                    <a:pt x="14231" y="2851"/>
                  </a:lnTo>
                  <a:lnTo>
                    <a:pt x="14612" y="3089"/>
                  </a:lnTo>
                  <a:lnTo>
                    <a:pt x="14850" y="3564"/>
                  </a:lnTo>
                  <a:lnTo>
                    <a:pt x="14984" y="4039"/>
                  </a:lnTo>
                  <a:lnTo>
                    <a:pt x="15032" y="4395"/>
                  </a:lnTo>
                  <a:lnTo>
                    <a:pt x="14984" y="4752"/>
                  </a:lnTo>
                  <a:lnTo>
                    <a:pt x="15080" y="5346"/>
                  </a:lnTo>
                  <a:lnTo>
                    <a:pt x="15222" y="6296"/>
                  </a:lnTo>
                  <a:lnTo>
                    <a:pt x="15413" y="7246"/>
                  </a:lnTo>
                  <a:lnTo>
                    <a:pt x="15793" y="9503"/>
                  </a:lnTo>
                  <a:lnTo>
                    <a:pt x="16031" y="10572"/>
                  </a:lnTo>
                  <a:lnTo>
                    <a:pt x="16182" y="11523"/>
                  </a:lnTo>
                  <a:lnTo>
                    <a:pt x="16373" y="12473"/>
                  </a:lnTo>
                  <a:lnTo>
                    <a:pt x="16468" y="13186"/>
                  </a:lnTo>
                  <a:lnTo>
                    <a:pt x="16515" y="13522"/>
                  </a:lnTo>
                  <a:lnTo>
                    <a:pt x="16420" y="13760"/>
                  </a:lnTo>
                  <a:lnTo>
                    <a:pt x="15841" y="13760"/>
                  </a:lnTo>
                  <a:lnTo>
                    <a:pt x="15651" y="13641"/>
                  </a:lnTo>
                  <a:lnTo>
                    <a:pt x="15508" y="13522"/>
                  </a:lnTo>
                  <a:lnTo>
                    <a:pt x="15460" y="13522"/>
                  </a:lnTo>
                  <a:lnTo>
                    <a:pt x="15460" y="13403"/>
                  </a:lnTo>
                  <a:lnTo>
                    <a:pt x="15413" y="13304"/>
                  </a:lnTo>
                  <a:lnTo>
                    <a:pt x="15175" y="12592"/>
                  </a:lnTo>
                  <a:lnTo>
                    <a:pt x="14326" y="6415"/>
                  </a:lnTo>
                  <a:lnTo>
                    <a:pt x="14088" y="6533"/>
                  </a:lnTo>
                  <a:lnTo>
                    <a:pt x="13850" y="6533"/>
                  </a:lnTo>
                  <a:lnTo>
                    <a:pt x="13509" y="6177"/>
                  </a:lnTo>
                  <a:lnTo>
                    <a:pt x="13271" y="5702"/>
                  </a:lnTo>
                  <a:lnTo>
                    <a:pt x="13223" y="5464"/>
                  </a:lnTo>
                  <a:lnTo>
                    <a:pt x="13128" y="5346"/>
                  </a:lnTo>
                  <a:lnTo>
                    <a:pt x="12985" y="5464"/>
                  </a:lnTo>
                  <a:lnTo>
                    <a:pt x="12938" y="5702"/>
                  </a:lnTo>
                  <a:lnTo>
                    <a:pt x="12890" y="6058"/>
                  </a:lnTo>
                  <a:lnTo>
                    <a:pt x="12890" y="6177"/>
                  </a:lnTo>
                  <a:lnTo>
                    <a:pt x="13033" y="6296"/>
                  </a:lnTo>
                  <a:lnTo>
                    <a:pt x="13128" y="6652"/>
                  </a:lnTo>
                  <a:lnTo>
                    <a:pt x="13223" y="7246"/>
                  </a:lnTo>
                  <a:lnTo>
                    <a:pt x="13271" y="7959"/>
                  </a:lnTo>
                  <a:lnTo>
                    <a:pt x="13271" y="8197"/>
                  </a:lnTo>
                  <a:lnTo>
                    <a:pt x="13612" y="15067"/>
                  </a:lnTo>
                  <a:lnTo>
                    <a:pt x="13612" y="15423"/>
                  </a:lnTo>
                  <a:lnTo>
                    <a:pt x="13557" y="15304"/>
                  </a:lnTo>
                  <a:lnTo>
                    <a:pt x="13509" y="14948"/>
                  </a:lnTo>
                  <a:lnTo>
                    <a:pt x="13461" y="14829"/>
                  </a:lnTo>
                  <a:lnTo>
                    <a:pt x="13319" y="14116"/>
                  </a:lnTo>
                  <a:lnTo>
                    <a:pt x="13176" y="13304"/>
                  </a:lnTo>
                  <a:lnTo>
                    <a:pt x="13033" y="12473"/>
                  </a:lnTo>
                  <a:lnTo>
                    <a:pt x="12795" y="11523"/>
                  </a:lnTo>
                  <a:lnTo>
                    <a:pt x="12605" y="10691"/>
                  </a:lnTo>
                  <a:lnTo>
                    <a:pt x="12375" y="10097"/>
                  </a:lnTo>
                  <a:lnTo>
                    <a:pt x="12184" y="9741"/>
                  </a:lnTo>
                  <a:lnTo>
                    <a:pt x="11851" y="9503"/>
                  </a:lnTo>
                  <a:lnTo>
                    <a:pt x="11470" y="9503"/>
                  </a:lnTo>
                  <a:lnTo>
                    <a:pt x="11082" y="9622"/>
                  </a:lnTo>
                  <a:lnTo>
                    <a:pt x="10701" y="9860"/>
                  </a:lnTo>
                  <a:lnTo>
                    <a:pt x="9900" y="10454"/>
                  </a:lnTo>
                  <a:lnTo>
                    <a:pt x="9186" y="11285"/>
                  </a:lnTo>
                  <a:lnTo>
                    <a:pt x="8757" y="11879"/>
                  </a:lnTo>
                  <a:lnTo>
                    <a:pt x="8226" y="12354"/>
                  </a:lnTo>
                  <a:lnTo>
                    <a:pt x="7901" y="12473"/>
                  </a:lnTo>
                  <a:lnTo>
                    <a:pt x="7520" y="12473"/>
                  </a:lnTo>
                  <a:lnTo>
                    <a:pt x="7139" y="12235"/>
                  </a:lnTo>
                  <a:lnTo>
                    <a:pt x="6663" y="11641"/>
                  </a:lnTo>
                  <a:lnTo>
                    <a:pt x="5664" y="10572"/>
                  </a:lnTo>
                  <a:lnTo>
                    <a:pt x="4617" y="9384"/>
                  </a:lnTo>
                  <a:lnTo>
                    <a:pt x="3514" y="8078"/>
                  </a:lnTo>
                  <a:lnTo>
                    <a:pt x="2523" y="6890"/>
                  </a:lnTo>
                  <a:lnTo>
                    <a:pt x="1571" y="5702"/>
                  </a:lnTo>
                  <a:lnTo>
                    <a:pt x="1182" y="5227"/>
                  </a:lnTo>
                  <a:lnTo>
                    <a:pt x="809" y="4752"/>
                  </a:lnTo>
                  <a:lnTo>
                    <a:pt x="0" y="3702"/>
                  </a:lnTo>
                  <a:lnTo>
                    <a:pt x="0" y="9107"/>
                  </a:lnTo>
                  <a:lnTo>
                    <a:pt x="286" y="9384"/>
                  </a:lnTo>
                  <a:lnTo>
                    <a:pt x="1182" y="10216"/>
                  </a:lnTo>
                  <a:lnTo>
                    <a:pt x="1713" y="10691"/>
                  </a:lnTo>
                  <a:lnTo>
                    <a:pt x="2285" y="11285"/>
                  </a:lnTo>
                  <a:lnTo>
                    <a:pt x="2760" y="11760"/>
                  </a:lnTo>
                  <a:lnTo>
                    <a:pt x="3427" y="12592"/>
                  </a:lnTo>
                  <a:lnTo>
                    <a:pt x="3657" y="12948"/>
                  </a:lnTo>
                  <a:lnTo>
                    <a:pt x="3998" y="13304"/>
                  </a:lnTo>
                  <a:lnTo>
                    <a:pt x="4664" y="13997"/>
                  </a:lnTo>
                  <a:lnTo>
                    <a:pt x="5426" y="14710"/>
                  </a:lnTo>
                  <a:lnTo>
                    <a:pt x="5751" y="14948"/>
                  </a:lnTo>
                  <a:lnTo>
                    <a:pt x="6037" y="15185"/>
                  </a:lnTo>
                  <a:lnTo>
                    <a:pt x="6568" y="15423"/>
                  </a:lnTo>
                  <a:lnTo>
                    <a:pt x="7092" y="15542"/>
                  </a:lnTo>
                  <a:lnTo>
                    <a:pt x="7663" y="15660"/>
                  </a:lnTo>
                  <a:lnTo>
                    <a:pt x="8178" y="15660"/>
                  </a:lnTo>
                  <a:lnTo>
                    <a:pt x="8662" y="15542"/>
                  </a:lnTo>
                  <a:lnTo>
                    <a:pt x="9091" y="15542"/>
                  </a:lnTo>
                  <a:lnTo>
                    <a:pt x="9329" y="15423"/>
                  </a:lnTo>
                  <a:lnTo>
                    <a:pt x="9424" y="15423"/>
                  </a:lnTo>
                  <a:lnTo>
                    <a:pt x="9804" y="15542"/>
                  </a:lnTo>
                  <a:lnTo>
                    <a:pt x="10138" y="15660"/>
                  </a:lnTo>
                  <a:lnTo>
                    <a:pt x="10368" y="15898"/>
                  </a:lnTo>
                  <a:lnTo>
                    <a:pt x="10606" y="16017"/>
                  </a:lnTo>
                  <a:lnTo>
                    <a:pt x="10939" y="16373"/>
                  </a:lnTo>
                  <a:lnTo>
                    <a:pt x="11137" y="16730"/>
                  </a:lnTo>
                  <a:lnTo>
                    <a:pt x="11232" y="17086"/>
                  </a:lnTo>
                  <a:lnTo>
                    <a:pt x="11232" y="17561"/>
                  </a:lnTo>
                  <a:lnTo>
                    <a:pt x="11185" y="17561"/>
                  </a:lnTo>
                  <a:lnTo>
                    <a:pt x="11082" y="17680"/>
                  </a:lnTo>
                  <a:lnTo>
                    <a:pt x="10939" y="17918"/>
                  </a:lnTo>
                  <a:lnTo>
                    <a:pt x="10796" y="18274"/>
                  </a:lnTo>
                  <a:lnTo>
                    <a:pt x="10748" y="18630"/>
                  </a:lnTo>
                  <a:lnTo>
                    <a:pt x="10796" y="19224"/>
                  </a:lnTo>
                  <a:lnTo>
                    <a:pt x="10844" y="19581"/>
                  </a:lnTo>
                  <a:lnTo>
                    <a:pt x="10986" y="19937"/>
                  </a:lnTo>
                  <a:lnTo>
                    <a:pt x="11137" y="20293"/>
                  </a:lnTo>
                  <a:lnTo>
                    <a:pt x="11375" y="20768"/>
                  </a:lnTo>
                  <a:lnTo>
                    <a:pt x="11851" y="21481"/>
                  </a:lnTo>
                  <a:lnTo>
                    <a:pt x="12327" y="21600"/>
                  </a:lnTo>
                  <a:lnTo>
                    <a:pt x="12747" y="21481"/>
                  </a:lnTo>
                  <a:lnTo>
                    <a:pt x="13176" y="21125"/>
                  </a:lnTo>
                  <a:lnTo>
                    <a:pt x="13461" y="20650"/>
                  </a:lnTo>
                  <a:lnTo>
                    <a:pt x="13755" y="20175"/>
                  </a:lnTo>
                  <a:lnTo>
                    <a:pt x="13898" y="19699"/>
                  </a:lnTo>
                  <a:lnTo>
                    <a:pt x="13945" y="19581"/>
                  </a:lnTo>
                  <a:lnTo>
                    <a:pt x="14374" y="19581"/>
                  </a:lnTo>
                  <a:lnTo>
                    <a:pt x="14754" y="19462"/>
                  </a:lnTo>
                  <a:lnTo>
                    <a:pt x="15127" y="19105"/>
                  </a:lnTo>
                  <a:lnTo>
                    <a:pt x="15413" y="18630"/>
                  </a:lnTo>
                  <a:lnTo>
                    <a:pt x="15651" y="18155"/>
                  </a:lnTo>
                  <a:lnTo>
                    <a:pt x="15889" y="17799"/>
                  </a:lnTo>
                  <a:lnTo>
                    <a:pt x="15984" y="17442"/>
                  </a:lnTo>
                  <a:lnTo>
                    <a:pt x="16031" y="17324"/>
                  </a:lnTo>
                  <a:lnTo>
                    <a:pt x="17459" y="17799"/>
                  </a:lnTo>
                  <a:lnTo>
                    <a:pt x="17792" y="17918"/>
                  </a:lnTo>
                  <a:lnTo>
                    <a:pt x="18030" y="17799"/>
                  </a:lnTo>
                  <a:lnTo>
                    <a:pt x="18459" y="17561"/>
                  </a:lnTo>
                  <a:lnTo>
                    <a:pt x="18752" y="17086"/>
                  </a:lnTo>
                  <a:lnTo>
                    <a:pt x="18943" y="16373"/>
                  </a:lnTo>
                  <a:lnTo>
                    <a:pt x="19038" y="15779"/>
                  </a:lnTo>
                  <a:lnTo>
                    <a:pt x="19038" y="14591"/>
                  </a:lnTo>
                  <a:lnTo>
                    <a:pt x="19181" y="14591"/>
                  </a:lnTo>
                  <a:lnTo>
                    <a:pt x="19323" y="14473"/>
                  </a:lnTo>
                  <a:lnTo>
                    <a:pt x="19601" y="13879"/>
                  </a:lnTo>
                  <a:lnTo>
                    <a:pt x="19934" y="13067"/>
                  </a:lnTo>
                  <a:lnTo>
                    <a:pt x="20267" y="11998"/>
                  </a:lnTo>
                  <a:lnTo>
                    <a:pt x="20553" y="10929"/>
                  </a:lnTo>
                  <a:lnTo>
                    <a:pt x="20791" y="9978"/>
                  </a:lnTo>
                  <a:lnTo>
                    <a:pt x="20934" y="9266"/>
                  </a:lnTo>
                  <a:lnTo>
                    <a:pt x="20989" y="9147"/>
                  </a:lnTo>
                  <a:lnTo>
                    <a:pt x="20989" y="9028"/>
                  </a:lnTo>
                  <a:lnTo>
                    <a:pt x="21362" y="7405"/>
                  </a:lnTo>
                  <a:lnTo>
                    <a:pt x="21600" y="5920"/>
                  </a:lnTo>
                  <a:close/>
                </a:path>
              </a:pathLst>
            </a:custGeom>
            <a:solidFill>
              <a:srgbClr val="006666"/>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grpSp>
      <p:sp>
        <p:nvSpPr>
          <p:cNvPr id="68" name="Foliennummer"/>
          <p:cNvSpPr txBox="1">
            <a:spLocks noGrp="1"/>
          </p:cNvSpPr>
          <p:nvPr>
            <p:ph type="sldNum" sz="quarter" idx="2"/>
          </p:nvPr>
        </p:nvSpPr>
        <p:spPr>
          <a:xfrm>
            <a:off x="8439785" y="6449060"/>
            <a:ext cx="247015" cy="256541"/>
          </a:xfrm>
          <a:prstGeom prst="rect">
            <a:avLst/>
          </a:prstGeom>
        </p:spPr>
        <p:txBody>
          <a:bodyPr anchor="b"/>
          <a:lstStyle>
            <a:lvl1pPr>
              <a:defRPr sz="1200">
                <a:solidFill>
                  <a:srgbClr val="FFFFFF"/>
                </a:solidFill>
                <a:latin typeface="Garamond"/>
                <a:ea typeface="Garamond"/>
                <a:cs typeface="Garamond"/>
                <a:sym typeface="Garamond"/>
              </a:defRPr>
            </a:lvl1p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1635A64-ECB2-4F3A-A26D-BD92AC8CDC83}" type="datetime1">
              <a:rPr lang="de-DE" smtClean="0">
                <a:solidFill>
                  <a:prstClr val="black">
                    <a:tint val="75000"/>
                  </a:prstClr>
                </a:solidFill>
              </a:rPr>
              <a:pPr/>
              <a:t>25.02.2026</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 ©Studienseminar Friedberg, Februar 2012 (Port/Pusch/Bettner)</a:t>
            </a:r>
          </a:p>
        </p:txBody>
      </p:sp>
      <p:sp>
        <p:nvSpPr>
          <p:cNvPr id="6" name="Foliennummernplatzhalter 5"/>
          <p:cNvSpPr>
            <a:spLocks noGrp="1"/>
          </p:cNvSpPr>
          <p:nvPr>
            <p:ph type="sldNum" sz="quarter" idx="12"/>
          </p:nvPr>
        </p:nvSpPr>
        <p:spPr/>
        <p:txBody>
          <a:bodyPr/>
          <a:lstStyle/>
          <a:p>
            <a:fld id="{047D7382-FD84-44CC-AEC9-F3311C47B665}"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64196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a:t>Roger Port, Vorbereitungsdienst in Hessen ab 01.11.2011</a:t>
            </a:r>
          </a:p>
        </p:txBody>
      </p:sp>
      <p:sp>
        <p:nvSpPr>
          <p:cNvPr id="6" name="Rectangle 7"/>
          <p:cNvSpPr>
            <a:spLocks noGrp="1" noChangeArrowheads="1"/>
          </p:cNvSpPr>
          <p:nvPr>
            <p:ph type="sldNum" sz="quarter" idx="12"/>
          </p:nvPr>
        </p:nvSpPr>
        <p:spPr>
          <a:ln/>
        </p:spPr>
        <p:txBody>
          <a:bodyPr/>
          <a:lstStyle>
            <a:lvl1pPr>
              <a:defRPr/>
            </a:lvl1pPr>
          </a:lstStyle>
          <a:p>
            <a:pPr>
              <a:defRPr/>
            </a:pPr>
            <a:fld id="{61BA9EC1-757F-4EB7-898D-A4AA5BB06F58}" type="slidenum">
              <a:rPr lang="de-DE" altLang="de-DE"/>
              <a:pPr>
                <a:defRPr/>
              </a:pPr>
              <a:t>‹Nr.›</a:t>
            </a:fld>
            <a:endParaRPr lang="de-DE" altLang="de-DE"/>
          </a:p>
        </p:txBody>
      </p:sp>
    </p:spTree>
    <p:extLst>
      <p:ext uri="{BB962C8B-B14F-4D97-AF65-F5344CB8AC3E}">
        <p14:creationId xmlns:p14="http://schemas.microsoft.com/office/powerpoint/2010/main" val="634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ndard-Textfolie">
    <p:spTree>
      <p:nvGrpSpPr>
        <p:cNvPr id="1" name=""/>
        <p:cNvGrpSpPr/>
        <p:nvPr/>
      </p:nvGrpSpPr>
      <p:grpSpPr>
        <a:xfrm>
          <a:off x="0" y="0"/>
          <a:ext cx="0" cy="0"/>
          <a:chOff x="0" y="0"/>
          <a:chExt cx="0" cy="0"/>
        </a:xfrm>
      </p:grpSpPr>
      <p:sp>
        <p:nvSpPr>
          <p:cNvPr id="27"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a:t>Titelmasterformat durch Klicken bearbeiten</a:t>
            </a:r>
            <a:endParaRPr lang="de-DE" dirty="0"/>
          </a:p>
        </p:txBody>
      </p:sp>
      <p:sp>
        <p:nvSpPr>
          <p:cNvPr id="28" name="Rectangle 19"/>
          <p:cNvSpPr>
            <a:spLocks noGrp="1" noChangeArrowheads="1"/>
          </p:cNvSpPr>
          <p:nvPr>
            <p:ph type="dt" sz="quarter" idx="10"/>
          </p:nvPr>
        </p:nvSpPr>
        <p:spPr>
          <a:xfrm>
            <a:off x="7380289" y="6450013"/>
            <a:ext cx="1576387" cy="292100"/>
          </a:xfrm>
          <a:prstGeom prst="rect">
            <a:avLst/>
          </a:prstGeom>
        </p:spPr>
        <p:txBody>
          <a:bodyPr anchor="b" anchorCtr="0"/>
          <a:lstStyle>
            <a:lvl1pPr algn="r" eaLnBrk="0" hangingPunct="0">
              <a:defRPr sz="900" smtClean="0">
                <a:ea typeface="ＭＳ Ｐゴシック" pitchFamily="34" charset="-128"/>
              </a:defRPr>
            </a:lvl1pPr>
          </a:lstStyle>
          <a:p>
            <a:pPr>
              <a:defRPr/>
            </a:pPr>
            <a:r>
              <a:rPr lang="de-DE"/>
              <a:t>00. Monat 20XX</a:t>
            </a:r>
            <a:endParaRPr lang="de-DE" dirty="0"/>
          </a:p>
        </p:txBody>
      </p:sp>
      <p:sp>
        <p:nvSpPr>
          <p:cNvPr id="29" name="Rectangle 20"/>
          <p:cNvSpPr>
            <a:spLocks noGrp="1" noChangeArrowheads="1"/>
          </p:cNvSpPr>
          <p:nvPr>
            <p:ph type="ftr" sz="quarter" idx="11"/>
          </p:nvPr>
        </p:nvSpPr>
        <p:spPr>
          <a:xfrm>
            <a:off x="1331914" y="6453190"/>
            <a:ext cx="5976937" cy="288925"/>
          </a:xfrm>
          <a:prstGeom prst="rect">
            <a:avLst/>
          </a:prstGeom>
        </p:spPr>
        <p:txBody>
          <a:bodyPr anchor="b" anchorCtr="0"/>
          <a:lstStyle>
            <a:lvl1pPr eaLnBrk="0" hangingPunct="0">
              <a:defRPr sz="900" smtClean="0">
                <a:ea typeface="ＭＳ Ｐゴシック" pitchFamily="34" charset="-128"/>
              </a:defRPr>
            </a:lvl1pPr>
          </a:lstStyle>
          <a:p>
            <a:pPr algn="r">
              <a:defRPr/>
            </a:pPr>
            <a:r>
              <a:rPr lang="de-DE"/>
              <a:t>DB 26.11.2021 Herr Carl/Frau Schappel</a:t>
            </a:r>
            <a:endParaRPr lang="de-DE" dirty="0"/>
          </a:p>
        </p:txBody>
      </p:sp>
      <p:sp>
        <p:nvSpPr>
          <p:cNvPr id="30" name="Rectangle 21"/>
          <p:cNvSpPr>
            <a:spLocks noGrp="1" noChangeArrowheads="1"/>
          </p:cNvSpPr>
          <p:nvPr>
            <p:ph type="sldNum" sz="quarter" idx="12"/>
          </p:nvPr>
        </p:nvSpPr>
        <p:spPr>
          <a:xfrm>
            <a:off x="889237" y="6453190"/>
            <a:ext cx="369651" cy="253916"/>
          </a:xfrm>
          <a:prstGeom prst="rect">
            <a:avLst/>
          </a:prstGeom>
        </p:spPr>
        <p:txBody>
          <a:bodyPr/>
          <a:lstStyle>
            <a:lvl1pPr eaLnBrk="0" hangingPunct="0">
              <a:defRPr sz="105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36" name="Rectangle 3"/>
          <p:cNvSpPr>
            <a:spLocks noGrp="1" noChangeArrowheads="1"/>
          </p:cNvSpPr>
          <p:nvPr>
            <p:ph idx="1"/>
          </p:nvPr>
        </p:nvSpPr>
        <p:spPr bwMode="auto">
          <a:xfrm>
            <a:off x="541339" y="2060577"/>
            <a:ext cx="8410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188156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elfolie mit Verlauf">
    <p:spTree>
      <p:nvGrpSpPr>
        <p:cNvPr id="1" name=""/>
        <p:cNvGrpSpPr/>
        <p:nvPr/>
      </p:nvGrpSpPr>
      <p:grpSpPr>
        <a:xfrm>
          <a:off x="0" y="0"/>
          <a:ext cx="0" cy="0"/>
          <a:chOff x="0" y="0"/>
          <a:chExt cx="0" cy="0"/>
        </a:xfrm>
      </p:grpSpPr>
      <p:sp>
        <p:nvSpPr>
          <p:cNvPr id="14" name="Rechteck 13"/>
          <p:cNvSpPr/>
          <p:nvPr userDrawn="1"/>
        </p:nvSpPr>
        <p:spPr>
          <a:xfrm>
            <a:off x="323598" y="2694185"/>
            <a:ext cx="8855999" cy="4140000"/>
          </a:xfrm>
          <a:prstGeom prst="rect">
            <a:avLst/>
          </a:prstGeom>
          <a:gradFill flip="none" rotWithShape="1">
            <a:gsLst>
              <a:gs pos="0">
                <a:srgbClr val="004B95"/>
              </a:gs>
              <a:gs pos="100000">
                <a:srgbClr val="F6F6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Text Box 7"/>
          <p:cNvSpPr txBox="1">
            <a:spLocks noChangeArrowheads="1"/>
          </p:cNvSpPr>
          <p:nvPr/>
        </p:nvSpPr>
        <p:spPr bwMode="auto">
          <a:xfrm>
            <a:off x="496888" y="275273"/>
            <a:ext cx="7343775" cy="286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Hessische</a:t>
            </a:r>
            <a:r>
              <a:rPr lang="de-DE" sz="1400" b="1" baseline="0" dirty="0">
                <a:solidFill>
                  <a:srgbClr val="003695"/>
                </a:solidFill>
              </a:rPr>
              <a:t> Lehrkräfteakademie</a:t>
            </a:r>
            <a:endParaRPr lang="de-DE" sz="1200" dirty="0">
              <a:solidFill>
                <a:srgbClr val="003695"/>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10" name="Rectangle 34"/>
          <p:cNvSpPr>
            <a:spLocks noChangeArrowheads="1"/>
          </p:cNvSpPr>
          <p:nvPr/>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pic>
        <p:nvPicPr>
          <p:cNvPr id="11" name="Grafik 2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a:t>Formatvorlage des Untertitelmasters durch Klicken bearbeiten</a:t>
            </a:r>
            <a:endParaRPr lang="de-DE" noProof="0"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5" name="Picture 2"/>
          <p:cNvPicPr>
            <a:picLocks noChangeAspect="1" noChangeArrowheads="1"/>
          </p:cNvPicPr>
          <p:nvPr userDrawn="1"/>
        </p:nvPicPr>
        <p:blipFill rotWithShape="1">
          <a:blip r:embed="rId3">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055" y="2697162"/>
            <a:ext cx="2352675" cy="4155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el 2"/>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11853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Standardfolie mit Hintergrund">
    <p:spTree>
      <p:nvGrpSpPr>
        <p:cNvPr id="1" name=""/>
        <p:cNvGrpSpPr/>
        <p:nvPr/>
      </p:nvGrpSpPr>
      <p:grpSpPr>
        <a:xfrm>
          <a:off x="0" y="0"/>
          <a:ext cx="0" cy="0"/>
          <a:chOff x="0" y="0"/>
          <a:chExt cx="0" cy="0"/>
        </a:xfrm>
      </p:grpSpPr>
      <p:sp>
        <p:nvSpPr>
          <p:cNvPr id="2" name="Rechteck 1"/>
          <p:cNvSpPr/>
          <p:nvPr userDrawn="1"/>
        </p:nvSpPr>
        <p:spPr>
          <a:xfrm>
            <a:off x="296862" y="923925"/>
            <a:ext cx="8847137" cy="122400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2" name="Rechteck 21"/>
          <p:cNvSpPr/>
          <p:nvPr userDrawn="1"/>
        </p:nvSpPr>
        <p:spPr>
          <a:xfrm>
            <a:off x="293365" y="2106613"/>
            <a:ext cx="8845872" cy="427154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4" name="Picture 12" descr="BL_Logo_2010_klein_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51738" y="333375"/>
            <a:ext cx="14001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a:t>Titelmasterformat durch Klicken bearbeiten</a:t>
            </a:r>
            <a:endParaRPr lang="de-DE" dirty="0"/>
          </a:p>
        </p:txBody>
      </p:sp>
      <p:sp>
        <p:nvSpPr>
          <p:cNvPr id="11" name="Rectangle 19"/>
          <p:cNvSpPr>
            <a:spLocks noGrp="1" noChangeArrowheads="1"/>
          </p:cNvSpPr>
          <p:nvPr>
            <p:ph type="dt" sz="quarter" idx="10"/>
          </p:nvPr>
        </p:nvSpPr>
        <p:spPr>
          <a:xfrm>
            <a:off x="7380288" y="6450013"/>
            <a:ext cx="1576387" cy="292100"/>
          </a:xfrm>
          <a:prstGeom prst="rect">
            <a:avLst/>
          </a:prstGeom>
        </p:spPr>
        <p:txBody>
          <a:bodyPr anchor="b" anchorCtr="0"/>
          <a:lstStyle>
            <a:lvl1pPr algn="r" eaLnBrk="0" hangingPunct="0">
              <a:defRPr sz="1200" smtClean="0">
                <a:ea typeface="ＭＳ Ｐゴシック" pitchFamily="34" charset="-128"/>
              </a:defRPr>
            </a:lvl1pPr>
          </a:lstStyle>
          <a:p>
            <a:pPr>
              <a:defRPr/>
            </a:pPr>
            <a:endParaRPr lang="de-DE" dirty="0"/>
          </a:p>
        </p:txBody>
      </p:sp>
      <p:sp>
        <p:nvSpPr>
          <p:cNvPr id="12" name="Rectangle 20"/>
          <p:cNvSpPr>
            <a:spLocks noGrp="1" noChangeArrowheads="1"/>
          </p:cNvSpPr>
          <p:nvPr>
            <p:ph type="ftr" sz="quarter" idx="11"/>
          </p:nvPr>
        </p:nvSpPr>
        <p:spPr>
          <a:xfrm>
            <a:off x="1331913" y="6453188"/>
            <a:ext cx="5976937" cy="288925"/>
          </a:xfrm>
          <a:prstGeom prst="rect">
            <a:avLst/>
          </a:prstGeom>
        </p:spPr>
        <p:txBody>
          <a:bodyPr anchor="b" anchorCtr="0"/>
          <a:lstStyle>
            <a:lvl1pPr eaLnBrk="0" hangingPunct="0">
              <a:defRPr sz="1200" smtClean="0">
                <a:ea typeface="ＭＳ Ｐゴシック" pitchFamily="34" charset="-128"/>
              </a:defRPr>
            </a:lvl1pPr>
          </a:lstStyle>
          <a:p>
            <a:pPr algn="r">
              <a:defRPr/>
            </a:pPr>
            <a:endParaRPr lang="de-DE" dirty="0"/>
          </a:p>
        </p:txBody>
      </p:sp>
      <p:sp>
        <p:nvSpPr>
          <p:cNvPr id="13" name="Rectangle 21"/>
          <p:cNvSpPr>
            <a:spLocks noGrp="1" noChangeArrowheads="1"/>
          </p:cNvSpPr>
          <p:nvPr>
            <p:ph type="sldNum" sz="quarter" idx="12"/>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16" name="Rectangle 30"/>
          <p:cNvSpPr>
            <a:spLocks noChangeAspect="1" noChangeArrowheads="1"/>
          </p:cNvSpPr>
          <p:nvPr userDrawn="1"/>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17" name="Rectangle 31"/>
          <p:cNvSpPr>
            <a:spLocks noChangeArrowheads="1"/>
          </p:cNvSpPr>
          <p:nvPr userDrawn="1"/>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18" name="Rectangle 32"/>
          <p:cNvSpPr>
            <a:spLocks noChangeArrowheads="1"/>
          </p:cNvSpPr>
          <p:nvPr userDrawn="1"/>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19" name="Rectangle 33"/>
          <p:cNvSpPr>
            <a:spLocks noChangeArrowheads="1"/>
          </p:cNvSpPr>
          <p:nvPr userDrawn="1"/>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20" name="Rectangle 34"/>
          <p:cNvSpPr>
            <a:spLocks noChangeArrowheads="1"/>
          </p:cNvSpPr>
          <p:nvPr userDrawn="1"/>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dirty="0"/>
          </a:p>
        </p:txBody>
      </p:sp>
      <p:sp>
        <p:nvSpPr>
          <p:cNvPr id="23" name="Rectangle 3"/>
          <p:cNvSpPr>
            <a:spLocks noGrp="1" noChangeArrowheads="1"/>
          </p:cNvSpPr>
          <p:nvPr>
            <p:ph idx="1"/>
          </p:nvPr>
        </p:nvSpPr>
        <p:spPr bwMode="auto">
          <a:xfrm>
            <a:off x="541338" y="2109788"/>
            <a:ext cx="8410575" cy="427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5" name="Text Box 7"/>
          <p:cNvSpPr txBox="1">
            <a:spLocks noChangeArrowheads="1"/>
          </p:cNvSpPr>
          <p:nvPr userDrawn="1"/>
        </p:nvSpPr>
        <p:spPr bwMode="auto">
          <a:xfrm>
            <a:off x="496888" y="275273"/>
            <a:ext cx="7343775" cy="286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Hessische</a:t>
            </a:r>
            <a:r>
              <a:rPr lang="de-DE" sz="1400" b="1" baseline="0" dirty="0">
                <a:solidFill>
                  <a:srgbClr val="003695"/>
                </a:solidFill>
              </a:rPr>
              <a:t> Lehrkräfteakademie</a:t>
            </a:r>
            <a:endParaRPr lang="de-DE" sz="1200" dirty="0">
              <a:solidFill>
                <a:srgbClr val="003695"/>
              </a:solidFill>
            </a:endParaRPr>
          </a:p>
        </p:txBody>
      </p:sp>
    </p:spTree>
    <p:extLst>
      <p:ext uri="{BB962C8B-B14F-4D97-AF65-F5344CB8AC3E}">
        <p14:creationId xmlns:p14="http://schemas.microsoft.com/office/powerpoint/2010/main" val="379866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457200" y="92074"/>
            <a:ext cx="8229600" cy="15081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t>Titeltext</a:t>
            </a:r>
          </a:p>
        </p:txBody>
      </p:sp>
      <p:sp>
        <p:nvSpPr>
          <p:cNvPr id="3" name="Textebene 1…"/>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t>Textebene 1</a:t>
            </a:r>
          </a:p>
          <a:p>
            <a:pPr lvl="1"/>
            <a:r>
              <a:t>Textebene 2</a:t>
            </a:r>
          </a:p>
          <a:p>
            <a:pPr lvl="2"/>
            <a:r>
              <a:t>Textebene 3</a:t>
            </a:r>
          </a:p>
          <a:p>
            <a:pPr lvl="3"/>
            <a:r>
              <a:t>Textebene 4</a:t>
            </a:r>
          </a:p>
          <a:p>
            <a:pPr lvl="4"/>
            <a:r>
              <a:t>Textebene 5</a:t>
            </a:r>
          </a:p>
        </p:txBody>
      </p:sp>
      <p:sp>
        <p:nvSpPr>
          <p:cNvPr id="4" name="Foliennummer"/>
          <p:cNvSpPr txBox="1">
            <a:spLocks noGrp="1"/>
          </p:cNvSpPr>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1pPr>
      <a:lvl2pPr marL="783771" marR="0" indent="-326571"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2pPr>
      <a:lvl3pPr marL="1219200" marR="0" indent="-3048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3pPr>
      <a:lvl4pPr marL="1737360" marR="0" indent="-36576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4pPr>
      <a:lvl5pPr marL="2235200" marR="0" indent="-4064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5pPr>
      <a:lvl6pPr marL="2692400" marR="0" indent="-4064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6pPr>
      <a:lvl7pPr marL="3149600" marR="0" indent="-4064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7pPr>
      <a:lvl8pPr marL="3606800" marR="0" indent="-4064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8pPr>
      <a:lvl9pPr marL="4064000" marR="0" indent="-406400" algn="l" defTabSz="914400" rtl="0" latinLnBrk="0">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sts-ghrf-badvilbel.bildung.hessen.d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87362" y="1340768"/>
            <a:ext cx="8477250" cy="984250"/>
          </a:xfrm>
        </p:spPr>
        <p:txBody>
          <a:bodyPr/>
          <a:lstStyle/>
          <a:p>
            <a:pPr algn="l"/>
            <a:r>
              <a:rPr lang="de-DE" dirty="0">
                <a:solidFill>
                  <a:srgbClr val="003399"/>
                </a:solidFill>
              </a:rPr>
              <a:t>Informationen für </a:t>
            </a:r>
            <a:br>
              <a:rPr lang="de-DE" dirty="0">
                <a:solidFill>
                  <a:srgbClr val="003399"/>
                </a:solidFill>
              </a:rPr>
            </a:br>
            <a:r>
              <a:rPr lang="de-DE" dirty="0">
                <a:solidFill>
                  <a:srgbClr val="003399"/>
                </a:solidFill>
              </a:rPr>
              <a:t>Mentorinnen und Mentoren </a:t>
            </a:r>
          </a:p>
        </p:txBody>
      </p:sp>
      <p:sp>
        <p:nvSpPr>
          <p:cNvPr id="4" name="Titel 2"/>
          <p:cNvSpPr txBox="1">
            <a:spLocks/>
          </p:cNvSpPr>
          <p:nvPr/>
        </p:nvSpPr>
        <p:spPr bwMode="auto">
          <a:xfrm>
            <a:off x="487362" y="504428"/>
            <a:ext cx="10188674" cy="288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600" b="1">
                <a:solidFill>
                  <a:srgbClr val="003695"/>
                </a:solidFill>
                <a:latin typeface="+mj-lt"/>
                <a:ea typeface="+mj-ea"/>
                <a:cs typeface="+mj-cs"/>
              </a:defRPr>
            </a:lvl1pPr>
            <a:lvl2pPr algn="l" rtl="0" eaLnBrk="1" fontAlgn="base" hangingPunct="1">
              <a:spcBef>
                <a:spcPct val="0"/>
              </a:spcBef>
              <a:spcAft>
                <a:spcPct val="0"/>
              </a:spcAft>
              <a:defRPr sz="3000" b="1">
                <a:solidFill>
                  <a:srgbClr val="003399"/>
                </a:solidFill>
                <a:latin typeface="Arial" charset="0"/>
              </a:defRPr>
            </a:lvl2pPr>
            <a:lvl3pPr algn="l" rtl="0" eaLnBrk="1" fontAlgn="base" hangingPunct="1">
              <a:spcBef>
                <a:spcPct val="0"/>
              </a:spcBef>
              <a:spcAft>
                <a:spcPct val="0"/>
              </a:spcAft>
              <a:defRPr sz="3000" b="1">
                <a:solidFill>
                  <a:srgbClr val="003399"/>
                </a:solidFill>
                <a:latin typeface="Arial" charset="0"/>
              </a:defRPr>
            </a:lvl3pPr>
            <a:lvl4pPr algn="l" rtl="0" eaLnBrk="1" fontAlgn="base" hangingPunct="1">
              <a:spcBef>
                <a:spcPct val="0"/>
              </a:spcBef>
              <a:spcAft>
                <a:spcPct val="0"/>
              </a:spcAft>
              <a:defRPr sz="3000" b="1">
                <a:solidFill>
                  <a:srgbClr val="003399"/>
                </a:solidFill>
                <a:latin typeface="Arial" charset="0"/>
              </a:defRPr>
            </a:lvl4pPr>
            <a:lvl5pPr algn="l" rtl="0" eaLnBrk="1" fontAlgn="base" hangingPunct="1">
              <a:spcBef>
                <a:spcPct val="0"/>
              </a:spcBef>
              <a:spcAft>
                <a:spcPct val="0"/>
              </a:spcAft>
              <a:defRPr sz="3000" b="1">
                <a:solidFill>
                  <a:srgbClr val="003399"/>
                </a:solidFill>
                <a:latin typeface="Arial" charset="0"/>
              </a:defRPr>
            </a:lvl5pPr>
            <a:lvl6pPr marL="457200" algn="l" rtl="0" eaLnBrk="1" fontAlgn="base" hangingPunct="1">
              <a:spcBef>
                <a:spcPct val="0"/>
              </a:spcBef>
              <a:spcAft>
                <a:spcPct val="0"/>
              </a:spcAft>
              <a:defRPr sz="3000" b="1">
                <a:solidFill>
                  <a:srgbClr val="003399"/>
                </a:solidFill>
                <a:latin typeface="Arial" charset="0"/>
              </a:defRPr>
            </a:lvl6pPr>
            <a:lvl7pPr marL="914400" algn="l" rtl="0" eaLnBrk="1" fontAlgn="base" hangingPunct="1">
              <a:spcBef>
                <a:spcPct val="0"/>
              </a:spcBef>
              <a:spcAft>
                <a:spcPct val="0"/>
              </a:spcAft>
              <a:defRPr sz="3000" b="1">
                <a:solidFill>
                  <a:srgbClr val="003399"/>
                </a:solidFill>
                <a:latin typeface="Arial" charset="0"/>
              </a:defRPr>
            </a:lvl7pPr>
            <a:lvl8pPr marL="1371600" algn="l" rtl="0" eaLnBrk="1" fontAlgn="base" hangingPunct="1">
              <a:spcBef>
                <a:spcPct val="0"/>
              </a:spcBef>
              <a:spcAft>
                <a:spcPct val="0"/>
              </a:spcAft>
              <a:defRPr sz="3000" b="1">
                <a:solidFill>
                  <a:srgbClr val="003399"/>
                </a:solidFill>
                <a:latin typeface="Arial" charset="0"/>
              </a:defRPr>
            </a:lvl8pPr>
            <a:lvl9pPr marL="1828800" algn="l" rtl="0" eaLnBrk="1" fontAlgn="base" hangingPunct="1">
              <a:spcBef>
                <a:spcPct val="0"/>
              </a:spcBef>
              <a:spcAft>
                <a:spcPct val="0"/>
              </a:spcAft>
              <a:defRPr sz="3000" b="1">
                <a:solidFill>
                  <a:srgbClr val="003399"/>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de-DE" sz="1600" b="1" i="0" u="none" strike="noStrike" kern="0" cap="none" spc="0" normalizeH="0" baseline="0" noProof="0" dirty="0">
                <a:ln>
                  <a:noFill/>
                </a:ln>
                <a:solidFill>
                  <a:srgbClr val="003695"/>
                </a:solidFill>
                <a:effectLst/>
                <a:uLnTx/>
                <a:uFillTx/>
                <a:latin typeface="Arial"/>
                <a:ea typeface="+mj-ea"/>
                <a:cs typeface="+mj-cs"/>
              </a:rPr>
              <a:t>Studienseminar GHRF Bad Vilbel</a:t>
            </a:r>
          </a:p>
        </p:txBody>
      </p:sp>
      <p:sp>
        <p:nvSpPr>
          <p:cNvPr id="6" name="Titel 1"/>
          <p:cNvSpPr txBox="1">
            <a:spLocks/>
          </p:cNvSpPr>
          <p:nvPr/>
        </p:nvSpPr>
        <p:spPr bwMode="auto">
          <a:xfrm>
            <a:off x="2519082" y="4040375"/>
            <a:ext cx="6562165" cy="984250"/>
          </a:xfrm>
          <a:prstGeom prst="rect">
            <a:avLst/>
          </a:prstGeom>
          <a:noFill/>
          <a:ln w="12700">
            <a:noFill/>
            <a:miter lim="4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19" rIns="45719" anchor="ctr"/>
          <a:lst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3695"/>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Arial"/>
              </a:defRPr>
            </a:lvl9pPr>
          </a:lstStyle>
          <a:p>
            <a:pPr algn="l" hangingPunct="1"/>
            <a:r>
              <a:rPr lang="de-DE" sz="4000" b="1" dirty="0">
                <a:solidFill>
                  <a:srgbClr val="FFFFFF"/>
                </a:solidFill>
              </a:rPr>
              <a:t>Allgemeine Informationen</a:t>
            </a:r>
          </a:p>
        </p:txBody>
      </p:sp>
    </p:spTree>
    <p:extLst>
      <p:ext uri="{BB962C8B-B14F-4D97-AF65-F5344CB8AC3E}">
        <p14:creationId xmlns:p14="http://schemas.microsoft.com/office/powerpoint/2010/main" val="98629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a:solidFill>
                  <a:schemeClr val="tx1"/>
                </a:solidFill>
              </a:rPr>
              <a:t>Gewichtung der Noten</a:t>
            </a:r>
          </a:p>
        </p:txBody>
      </p:sp>
      <p:sp>
        <p:nvSpPr>
          <p:cNvPr id="4" name="Titel 2"/>
          <p:cNvSpPr txBox="1">
            <a:spLocks/>
          </p:cNvSpPr>
          <p:nvPr/>
        </p:nvSpPr>
        <p:spPr bwMode="auto">
          <a:xfrm>
            <a:off x="487362" y="504428"/>
            <a:ext cx="10188674" cy="288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3600" b="1">
                <a:solidFill>
                  <a:srgbClr val="003695"/>
                </a:solidFill>
                <a:latin typeface="+mj-lt"/>
                <a:ea typeface="+mj-ea"/>
                <a:cs typeface="+mj-cs"/>
              </a:defRPr>
            </a:lvl1pPr>
            <a:lvl2pPr algn="l" rtl="0" eaLnBrk="1" fontAlgn="base" hangingPunct="1">
              <a:spcBef>
                <a:spcPct val="0"/>
              </a:spcBef>
              <a:spcAft>
                <a:spcPct val="0"/>
              </a:spcAft>
              <a:defRPr sz="3000" b="1">
                <a:solidFill>
                  <a:srgbClr val="003399"/>
                </a:solidFill>
                <a:latin typeface="Arial" charset="0"/>
              </a:defRPr>
            </a:lvl2pPr>
            <a:lvl3pPr algn="l" rtl="0" eaLnBrk="1" fontAlgn="base" hangingPunct="1">
              <a:spcBef>
                <a:spcPct val="0"/>
              </a:spcBef>
              <a:spcAft>
                <a:spcPct val="0"/>
              </a:spcAft>
              <a:defRPr sz="3000" b="1">
                <a:solidFill>
                  <a:srgbClr val="003399"/>
                </a:solidFill>
                <a:latin typeface="Arial" charset="0"/>
              </a:defRPr>
            </a:lvl3pPr>
            <a:lvl4pPr algn="l" rtl="0" eaLnBrk="1" fontAlgn="base" hangingPunct="1">
              <a:spcBef>
                <a:spcPct val="0"/>
              </a:spcBef>
              <a:spcAft>
                <a:spcPct val="0"/>
              </a:spcAft>
              <a:defRPr sz="3000" b="1">
                <a:solidFill>
                  <a:srgbClr val="003399"/>
                </a:solidFill>
                <a:latin typeface="Arial" charset="0"/>
              </a:defRPr>
            </a:lvl4pPr>
            <a:lvl5pPr algn="l" rtl="0" eaLnBrk="1" fontAlgn="base" hangingPunct="1">
              <a:spcBef>
                <a:spcPct val="0"/>
              </a:spcBef>
              <a:spcAft>
                <a:spcPct val="0"/>
              </a:spcAft>
              <a:defRPr sz="3000" b="1">
                <a:solidFill>
                  <a:srgbClr val="003399"/>
                </a:solidFill>
                <a:latin typeface="Arial" charset="0"/>
              </a:defRPr>
            </a:lvl5pPr>
            <a:lvl6pPr marL="457200" algn="l" rtl="0" eaLnBrk="1" fontAlgn="base" hangingPunct="1">
              <a:spcBef>
                <a:spcPct val="0"/>
              </a:spcBef>
              <a:spcAft>
                <a:spcPct val="0"/>
              </a:spcAft>
              <a:defRPr sz="3000" b="1">
                <a:solidFill>
                  <a:srgbClr val="003399"/>
                </a:solidFill>
                <a:latin typeface="Arial" charset="0"/>
              </a:defRPr>
            </a:lvl6pPr>
            <a:lvl7pPr marL="914400" algn="l" rtl="0" eaLnBrk="1" fontAlgn="base" hangingPunct="1">
              <a:spcBef>
                <a:spcPct val="0"/>
              </a:spcBef>
              <a:spcAft>
                <a:spcPct val="0"/>
              </a:spcAft>
              <a:defRPr sz="3000" b="1">
                <a:solidFill>
                  <a:srgbClr val="003399"/>
                </a:solidFill>
                <a:latin typeface="Arial" charset="0"/>
              </a:defRPr>
            </a:lvl7pPr>
            <a:lvl8pPr marL="1371600" algn="l" rtl="0" eaLnBrk="1" fontAlgn="base" hangingPunct="1">
              <a:spcBef>
                <a:spcPct val="0"/>
              </a:spcBef>
              <a:spcAft>
                <a:spcPct val="0"/>
              </a:spcAft>
              <a:defRPr sz="3000" b="1">
                <a:solidFill>
                  <a:srgbClr val="003399"/>
                </a:solidFill>
                <a:latin typeface="Arial" charset="0"/>
              </a:defRPr>
            </a:lvl8pPr>
            <a:lvl9pPr marL="1828800" algn="l" rtl="0" eaLnBrk="1" fontAlgn="base" hangingPunct="1">
              <a:spcBef>
                <a:spcPct val="0"/>
              </a:spcBef>
              <a:spcAft>
                <a:spcPct val="0"/>
              </a:spcAft>
              <a:defRPr sz="3000" b="1">
                <a:solidFill>
                  <a:srgbClr val="003399"/>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de-DE" sz="1600" b="1" i="0" u="none" strike="noStrike" kern="0" cap="none" spc="0" normalizeH="0" baseline="0" noProof="0" dirty="0">
                <a:ln>
                  <a:noFill/>
                </a:ln>
                <a:solidFill>
                  <a:srgbClr val="003695"/>
                </a:solidFill>
                <a:effectLst/>
                <a:uLnTx/>
                <a:uFillTx/>
                <a:latin typeface="Arial"/>
                <a:ea typeface="+mj-ea"/>
                <a:cs typeface="+mj-cs"/>
              </a:rPr>
              <a:t>Studienseminar GHRF Bad Vilbel</a:t>
            </a:r>
          </a:p>
        </p:txBody>
      </p:sp>
      <p:sp>
        <p:nvSpPr>
          <p:cNvPr id="3" name="Inhaltsplatzhalter 2"/>
          <p:cNvSpPr>
            <a:spLocks noGrp="1"/>
          </p:cNvSpPr>
          <p:nvPr>
            <p:ph idx="1"/>
          </p:nvPr>
        </p:nvSpPr>
        <p:spPr/>
        <p:txBody>
          <a:bodyPr/>
          <a:lstStyle/>
          <a:p>
            <a:endParaRPr lang="de-DE"/>
          </a:p>
        </p:txBody>
      </p:sp>
      <p:pic>
        <p:nvPicPr>
          <p:cNvPr id="6" name="Inhaltsplatzhalter 5"/>
          <p:cNvPicPr>
            <a:picLocks/>
          </p:cNvPicPr>
          <p:nvPr/>
        </p:nvPicPr>
        <p:blipFill rotWithShape="1">
          <a:blip r:embed="rId3">
            <a:extLst>
              <a:ext uri="{28A0092B-C50C-407E-A947-70E740481C1C}">
                <a14:useLocalDpi xmlns:a14="http://schemas.microsoft.com/office/drawing/2010/main" val="0"/>
              </a:ext>
            </a:extLst>
          </a:blip>
          <a:srcRect l="3229" t="22601" r="73084" b="41062"/>
          <a:stretch/>
        </p:blipFill>
        <p:spPr bwMode="auto">
          <a:xfrm>
            <a:off x="531813" y="2110677"/>
            <a:ext cx="7776864" cy="4041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eck 4"/>
          <p:cNvSpPr/>
          <p:nvPr/>
        </p:nvSpPr>
        <p:spPr>
          <a:xfrm>
            <a:off x="2791691" y="3054927"/>
            <a:ext cx="845127" cy="861772"/>
          </a:xfrm>
          <a:prstGeom prst="rect">
            <a:avLst/>
          </a:prstGeom>
          <a:solidFill>
            <a:srgbClr val="FFC000"/>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de-DE" sz="1000" b="0" i="0" u="none" strike="noStrike" cap="none" spc="0" normalizeH="0" baseline="0" dirty="0">
                <a:ln>
                  <a:noFill/>
                </a:ln>
                <a:solidFill>
                  <a:srgbClr val="000000"/>
                </a:solidFill>
                <a:effectLst/>
                <a:uFillTx/>
                <a:latin typeface="+mj-lt"/>
                <a:ea typeface="+mj-ea"/>
                <a:cs typeface="+mj-cs"/>
                <a:sym typeface="Arial"/>
              </a:rPr>
              <a:t>Gutachten Schulleitung </a:t>
            </a:r>
          </a:p>
          <a:p>
            <a:pPr marL="0" marR="0" indent="0" algn="l" defTabSz="914400" rtl="0" fontAlgn="auto" latinLnBrk="0" hangingPunct="0">
              <a:lnSpc>
                <a:spcPct val="100000"/>
              </a:lnSpc>
              <a:spcBef>
                <a:spcPts val="0"/>
              </a:spcBef>
              <a:spcAft>
                <a:spcPts val="0"/>
              </a:spcAft>
              <a:buClrTx/>
              <a:buSzTx/>
              <a:buFontTx/>
              <a:buNone/>
              <a:tabLst/>
            </a:pPr>
            <a:r>
              <a:rPr lang="de-DE" sz="1000" dirty="0"/>
              <a:t>7,5%</a:t>
            </a:r>
          </a:p>
          <a:p>
            <a:pPr marL="0" marR="0" indent="0" algn="l" defTabSz="914400" rtl="0" fontAlgn="auto" latinLnBrk="0" hangingPunct="0">
              <a:lnSpc>
                <a:spcPct val="100000"/>
              </a:lnSpc>
              <a:spcBef>
                <a:spcPts val="0"/>
              </a:spcBef>
              <a:spcAft>
                <a:spcPts val="0"/>
              </a:spcAft>
              <a:buClrTx/>
              <a:buSzTx/>
              <a:buFontTx/>
              <a:buNone/>
              <a:tabLst/>
            </a:pPr>
            <a:endParaRPr kumimoji="0" lang="de-DE" sz="1000" b="0" i="0" u="none" strike="noStrike" cap="none" spc="0" normalizeH="0" baseline="0" dirty="0">
              <a:ln>
                <a:noFill/>
              </a:ln>
              <a:solidFill>
                <a:srgbClr val="000000"/>
              </a:solidFill>
              <a:effectLst/>
              <a:uFillTx/>
              <a:latin typeface="+mj-lt"/>
              <a:ea typeface="+mj-ea"/>
              <a:cs typeface="+mj-cs"/>
              <a:sym typeface="Arial"/>
            </a:endParaRPr>
          </a:p>
          <a:p>
            <a:pPr marL="0" marR="0" indent="0" algn="l" defTabSz="914400" rtl="0" fontAlgn="auto" latinLnBrk="0" hangingPunct="0">
              <a:lnSpc>
                <a:spcPct val="100000"/>
              </a:lnSpc>
              <a:spcBef>
                <a:spcPts val="0"/>
              </a:spcBef>
              <a:spcAft>
                <a:spcPts val="0"/>
              </a:spcAft>
              <a:buClrTx/>
              <a:buSzTx/>
              <a:buFontTx/>
              <a:buNone/>
              <a:tabLst/>
            </a:pPr>
            <a:endParaRPr kumimoji="0" lang="de-DE" sz="1000" b="0" i="0" u="none" strike="noStrike" cap="none" spc="0" normalizeH="0" baseline="0" dirty="0">
              <a:ln>
                <a:noFill/>
              </a:ln>
              <a:solidFill>
                <a:srgbClr val="000000"/>
              </a:solidFill>
              <a:effectLst/>
              <a:uFillTx/>
              <a:latin typeface="+mj-lt"/>
              <a:ea typeface="+mj-ea"/>
              <a:cs typeface="+mj-cs"/>
              <a:sym typeface="Arial"/>
            </a:endParaRPr>
          </a:p>
        </p:txBody>
      </p:sp>
    </p:spTree>
    <p:extLst>
      <p:ext uri="{BB962C8B-B14F-4D97-AF65-F5344CB8AC3E}">
        <p14:creationId xmlns:p14="http://schemas.microsoft.com/office/powerpoint/2010/main" val="959966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3" y="893763"/>
            <a:ext cx="8432800" cy="1055807"/>
          </a:xfrm>
          <a:noFill/>
        </p:spPr>
        <p:txBody>
          <a:bodyPr/>
          <a:lstStyle/>
          <a:p>
            <a:r>
              <a:rPr lang="de-DE" sz="3300" b="1" dirty="0">
                <a:solidFill>
                  <a:schemeClr val="tx1"/>
                </a:solidFill>
              </a:rPr>
              <a:t>Schulleitungsgutachten und Bewertung des Ausbildungsstandes</a:t>
            </a:r>
            <a:endParaRPr lang="de-DE" sz="2800" dirty="0"/>
          </a:p>
        </p:txBody>
      </p:sp>
      <p:sp>
        <p:nvSpPr>
          <p:cNvPr id="3" name="Inhaltsplatzhalter 2"/>
          <p:cNvSpPr>
            <a:spLocks noGrp="1"/>
          </p:cNvSpPr>
          <p:nvPr>
            <p:ph idx="1"/>
          </p:nvPr>
        </p:nvSpPr>
        <p:spPr>
          <a:noFill/>
        </p:spPr>
        <p:txBody>
          <a:bodyPr/>
          <a:lstStyle/>
          <a:p>
            <a:pPr marL="0" indent="0">
              <a:buNone/>
            </a:pPr>
            <a:endParaRPr lang="de-DE" sz="1800" dirty="0"/>
          </a:p>
          <a:p>
            <a:pPr>
              <a:buFont typeface="Wingdings" panose="05000000000000000000" pitchFamily="2" charset="2"/>
              <a:buChar char="v"/>
            </a:pPr>
            <a:r>
              <a:rPr lang="de-DE" sz="1800" dirty="0"/>
              <a:t>Die Schulleiterin oder der Schulleiter bewertet in einem Gutachten die Arbeit der LiV in der Schule unter besonderer Berücksichtigung der praktischen Unterrichtstätigkeit.</a:t>
            </a:r>
          </a:p>
          <a:p>
            <a:pPr>
              <a:buFont typeface="Wingdings" panose="05000000000000000000" pitchFamily="2" charset="2"/>
              <a:buChar char="v"/>
            </a:pPr>
            <a:endParaRPr lang="de-DE" sz="1800" dirty="0"/>
          </a:p>
          <a:p>
            <a:pPr>
              <a:buFont typeface="Wingdings" panose="05000000000000000000" pitchFamily="2" charset="2"/>
              <a:buChar char="v"/>
            </a:pPr>
            <a:r>
              <a:rPr lang="de-DE" sz="1800" dirty="0"/>
              <a:t>Die Bewertung des Ausbildungsstandes ergibt sich aus der mit 1,5 multiplizierten Summe der Bewertung des Gutachtens nach Abs. 1 und der Bewertungen von sieben Modulen; Nachkommastellen bleiben bei der multiplizierten Summe unberücksichtigt.</a:t>
            </a:r>
          </a:p>
          <a:p>
            <a:pPr>
              <a:buFont typeface="Wingdings" panose="05000000000000000000" pitchFamily="2" charset="2"/>
              <a:buChar char="v"/>
            </a:pPr>
            <a:endParaRPr lang="de-DE" sz="1800" b="1" i="1" u="sng" dirty="0"/>
          </a:p>
          <a:p>
            <a:pPr>
              <a:buFont typeface="Wingdings" panose="05000000000000000000" pitchFamily="2" charset="2"/>
              <a:buChar char="v"/>
            </a:pPr>
            <a:r>
              <a:rPr lang="de-DE" sz="1800" b="1" i="1" u="sng" dirty="0"/>
              <a:t>WICHTIG:</a:t>
            </a:r>
            <a:r>
              <a:rPr lang="de-DE" sz="1800" b="1" dirty="0"/>
              <a:t> </a:t>
            </a:r>
            <a:r>
              <a:rPr lang="de-DE" sz="1800" dirty="0"/>
              <a:t>Das Schulleitungsgutachten muss von der LiV unterschrieben bei der Meldung zur Prüfung beim Studienseminar abgegeben werden.</a:t>
            </a:r>
          </a:p>
          <a:p>
            <a:endParaRPr lang="de-DE" sz="1800" dirty="0"/>
          </a:p>
        </p:txBody>
      </p:sp>
    </p:spTree>
    <p:extLst>
      <p:ext uri="{BB962C8B-B14F-4D97-AF65-F5344CB8AC3E}">
        <p14:creationId xmlns:p14="http://schemas.microsoft.com/office/powerpoint/2010/main" val="310501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noFill/>
        </p:spPr>
        <p:txBody>
          <a:bodyPr/>
          <a:lstStyle/>
          <a:p>
            <a:r>
              <a:rPr lang="de-DE" sz="3300" b="1" dirty="0">
                <a:solidFill>
                  <a:schemeClr val="tx1"/>
                </a:solidFill>
              </a:rPr>
              <a:t>Gutachten der Schulleitung (§ 42 </a:t>
            </a:r>
            <a:r>
              <a:rPr lang="de-DE" sz="3300" b="1" dirty="0" err="1">
                <a:solidFill>
                  <a:schemeClr val="tx1"/>
                </a:solidFill>
              </a:rPr>
              <a:t>HLbG</a:t>
            </a:r>
            <a:r>
              <a:rPr lang="de-DE" sz="3300" b="1" dirty="0">
                <a:solidFill>
                  <a:schemeClr val="tx1"/>
                </a:solidFill>
              </a:rPr>
              <a:t>)</a:t>
            </a:r>
          </a:p>
        </p:txBody>
      </p:sp>
      <p:sp>
        <p:nvSpPr>
          <p:cNvPr id="3" name="Inhaltsplatzhalter 2"/>
          <p:cNvSpPr>
            <a:spLocks noGrp="1"/>
          </p:cNvSpPr>
          <p:nvPr>
            <p:ph idx="1"/>
          </p:nvPr>
        </p:nvSpPr>
        <p:spPr>
          <a:xfrm>
            <a:off x="671797" y="2196051"/>
            <a:ext cx="7800405" cy="4230627"/>
          </a:xfrm>
          <a:noFill/>
        </p:spPr>
        <p:txBody>
          <a:bodyPr/>
          <a:lstStyle/>
          <a:p>
            <a:pPr marL="0" indent="0">
              <a:lnSpc>
                <a:spcPct val="150000"/>
              </a:lnSpc>
              <a:buNone/>
            </a:pPr>
            <a:r>
              <a:rPr lang="de-DE" sz="1600" b="1" dirty="0"/>
              <a:t>Beurteilungsbogen </a:t>
            </a:r>
            <a:r>
              <a:rPr lang="de-DE" sz="1600" dirty="0"/>
              <a:t>(siehe Homepage)</a:t>
            </a:r>
          </a:p>
          <a:p>
            <a:pPr marL="0" indent="0">
              <a:lnSpc>
                <a:spcPct val="150000"/>
              </a:lnSpc>
              <a:buNone/>
            </a:pPr>
            <a:r>
              <a:rPr lang="de-DE" sz="1600" b="1" dirty="0"/>
              <a:t>Beurteilungsbereiche</a:t>
            </a:r>
          </a:p>
          <a:p>
            <a:pPr>
              <a:lnSpc>
                <a:spcPct val="150000"/>
              </a:lnSpc>
              <a:buFont typeface="Wingdings" panose="05000000000000000000" pitchFamily="2" charset="2"/>
              <a:buChar char="v"/>
            </a:pPr>
            <a:r>
              <a:rPr lang="de-DE" sz="1600" b="1" dirty="0"/>
              <a:t>Handlungsfeld Unterrichten</a:t>
            </a:r>
          </a:p>
          <a:p>
            <a:pPr>
              <a:lnSpc>
                <a:spcPct val="150000"/>
              </a:lnSpc>
              <a:buFont typeface="Wingdings" panose="05000000000000000000" pitchFamily="2" charset="2"/>
              <a:buChar char="v"/>
            </a:pPr>
            <a:r>
              <a:rPr lang="de-DE" sz="1600" b="1" dirty="0"/>
              <a:t>Handlungsfeld Erziehen, Beraten, Betreuen</a:t>
            </a:r>
          </a:p>
          <a:p>
            <a:pPr>
              <a:lnSpc>
                <a:spcPct val="150000"/>
              </a:lnSpc>
              <a:buFont typeface="Wingdings" panose="05000000000000000000" pitchFamily="2" charset="2"/>
              <a:buChar char="v"/>
            </a:pPr>
            <a:r>
              <a:rPr lang="de-DE" sz="1600" b="1" dirty="0"/>
              <a:t>Handlungsfeld Diagnostizieren, Fördern, Beurteilen</a:t>
            </a:r>
          </a:p>
          <a:p>
            <a:pPr>
              <a:lnSpc>
                <a:spcPct val="150000"/>
              </a:lnSpc>
              <a:buFont typeface="Wingdings" panose="05000000000000000000" pitchFamily="2" charset="2"/>
              <a:buChar char="v"/>
            </a:pPr>
            <a:r>
              <a:rPr lang="de-DE" sz="1600" b="1" dirty="0"/>
              <a:t>Handlungsfeld Innovieren in Unterricht und Schule mit dem Schwerpunkt bildungspolitisch relevanter Fragestellungen</a:t>
            </a:r>
          </a:p>
          <a:p>
            <a:pPr>
              <a:lnSpc>
                <a:spcPct val="150000"/>
              </a:lnSpc>
              <a:buFont typeface="Wingdings" panose="05000000000000000000" pitchFamily="2" charset="2"/>
              <a:buChar char="v"/>
            </a:pPr>
            <a:r>
              <a:rPr lang="de-DE" sz="1600" b="1" dirty="0"/>
              <a:t>Zusammenarbeit mit Kolleginnen und Kollegen</a:t>
            </a:r>
          </a:p>
          <a:p>
            <a:pPr>
              <a:lnSpc>
                <a:spcPct val="150000"/>
              </a:lnSpc>
              <a:buFont typeface="Wingdings" panose="05000000000000000000" pitchFamily="2" charset="2"/>
              <a:buChar char="v"/>
            </a:pPr>
            <a:r>
              <a:rPr lang="de-DE" sz="1600" b="1" dirty="0"/>
              <a:t>Wahrnehmung dienstlicher Aufgaben </a:t>
            </a:r>
          </a:p>
          <a:p>
            <a:pPr>
              <a:lnSpc>
                <a:spcPct val="150000"/>
              </a:lnSpc>
            </a:pPr>
            <a:endParaRPr lang="de-DE" sz="1200" dirty="0"/>
          </a:p>
        </p:txBody>
      </p:sp>
    </p:spTree>
    <p:extLst>
      <p:ext uri="{BB962C8B-B14F-4D97-AF65-F5344CB8AC3E}">
        <p14:creationId xmlns:p14="http://schemas.microsoft.com/office/powerpoint/2010/main" val="114154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35A9FF-A235-8310-9F89-94569D7F699F}"/>
              </a:ext>
            </a:extLst>
          </p:cNvPr>
          <p:cNvSpPr>
            <a:spLocks noGrp="1"/>
          </p:cNvSpPr>
          <p:nvPr>
            <p:ph type="title"/>
          </p:nvPr>
        </p:nvSpPr>
        <p:spPr/>
        <p:txBody>
          <a:bodyPr/>
          <a:lstStyle/>
          <a:p>
            <a:r>
              <a:rPr lang="de-DE" dirty="0"/>
              <a:t>Homepage des Studienseminars</a:t>
            </a:r>
          </a:p>
        </p:txBody>
      </p:sp>
      <p:sp>
        <p:nvSpPr>
          <p:cNvPr id="3" name="Inhaltsplatzhalter 2">
            <a:extLst>
              <a:ext uri="{FF2B5EF4-FFF2-40B4-BE49-F238E27FC236}">
                <a16:creationId xmlns:a16="http://schemas.microsoft.com/office/drawing/2014/main" id="{AE4E94C8-2944-2D64-2286-9660E01EDAB9}"/>
              </a:ext>
            </a:extLst>
          </p:cNvPr>
          <p:cNvSpPr>
            <a:spLocks noGrp="1"/>
          </p:cNvSpPr>
          <p:nvPr>
            <p:ph idx="1"/>
          </p:nvPr>
        </p:nvSpPr>
        <p:spPr/>
        <p:txBody>
          <a:bodyPr/>
          <a:lstStyle/>
          <a:p>
            <a:pPr marL="0" indent="0">
              <a:buNone/>
            </a:pPr>
            <a:endParaRPr lang="de-DE" dirty="0">
              <a:hlinkClick r:id="rId2"/>
            </a:endParaRPr>
          </a:p>
          <a:p>
            <a:pPr marL="0" indent="0">
              <a:buNone/>
            </a:pPr>
            <a:endParaRPr lang="de-DE" dirty="0">
              <a:hlinkClick r:id="rId2"/>
            </a:endParaRPr>
          </a:p>
          <a:p>
            <a:pPr marL="0" indent="0">
              <a:buNone/>
            </a:pPr>
            <a:r>
              <a:rPr lang="de-DE" dirty="0">
                <a:hlinkClick r:id="rId2"/>
              </a:rPr>
              <a:t>Hessischer Bildungsserver</a:t>
            </a: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485148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HLbG-DV…"/>
          <p:cNvSpPr txBox="1"/>
          <p:nvPr/>
        </p:nvSpPr>
        <p:spPr>
          <a:xfrm>
            <a:off x="548957" y="929240"/>
            <a:ext cx="8192565" cy="12618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marL="342900" indent="-342900" algn="ctr">
              <a:defRPr sz="1600" b="1"/>
            </a:pPr>
            <a:r>
              <a:rPr sz="3000" dirty="0" err="1"/>
              <a:t>HLbG</a:t>
            </a:r>
            <a:r>
              <a:rPr lang="de-DE" sz="3000" dirty="0"/>
              <a:t> mit der zugehörigen Durchführungs-verordnung (</a:t>
            </a:r>
            <a:r>
              <a:rPr lang="de-DE" sz="3000" dirty="0" err="1"/>
              <a:t>HLbGDV</a:t>
            </a:r>
            <a:r>
              <a:rPr lang="de-DE" sz="3000" dirty="0"/>
              <a:t>) vom 13.5.22</a:t>
            </a:r>
            <a:endParaRPr sz="3000" dirty="0"/>
          </a:p>
          <a:p>
            <a:pPr marL="342900" indent="-342900">
              <a:defRPr sz="1600"/>
            </a:pPr>
            <a:endParaRPr dirty="0"/>
          </a:p>
        </p:txBody>
      </p:sp>
      <p:sp>
        <p:nvSpPr>
          <p:cNvPr id="82" name="Dienstordnung für Lehrkräfte…"/>
          <p:cNvSpPr txBox="1"/>
          <p:nvPr/>
        </p:nvSpPr>
        <p:spPr>
          <a:xfrm>
            <a:off x="548957" y="4433871"/>
            <a:ext cx="8046086" cy="1323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342900" indent="-342900">
              <a:defRPr sz="1600" b="1"/>
            </a:pPr>
            <a:r>
              <a:rPr dirty="0"/>
              <a:t>(5) Zu den </a:t>
            </a:r>
            <a:r>
              <a:rPr dirty="0" err="1"/>
              <a:t>Aufgaben</a:t>
            </a:r>
            <a:r>
              <a:rPr dirty="0"/>
              <a:t> der </a:t>
            </a:r>
            <a:r>
              <a:rPr dirty="0" err="1"/>
              <a:t>Lehrkräfte</a:t>
            </a:r>
            <a:r>
              <a:rPr dirty="0"/>
              <a:t> </a:t>
            </a:r>
            <a:r>
              <a:rPr dirty="0" err="1"/>
              <a:t>gehört</a:t>
            </a:r>
            <a:r>
              <a:rPr dirty="0"/>
              <a:t> </a:t>
            </a:r>
            <a:r>
              <a:rPr dirty="0" err="1"/>
              <a:t>es</a:t>
            </a:r>
            <a:r>
              <a:rPr dirty="0"/>
              <a:t>, </a:t>
            </a:r>
            <a:r>
              <a:rPr dirty="0" err="1"/>
              <a:t>im</a:t>
            </a:r>
            <a:r>
              <a:rPr dirty="0"/>
              <a:t> </a:t>
            </a:r>
            <a:r>
              <a:rPr dirty="0" err="1"/>
              <a:t>Rahmen</a:t>
            </a:r>
            <a:r>
              <a:rPr dirty="0"/>
              <a:t> der </a:t>
            </a:r>
            <a:r>
              <a:rPr dirty="0" err="1"/>
              <a:t>geltenden</a:t>
            </a:r>
            <a:r>
              <a:rPr dirty="0"/>
              <a:t> </a:t>
            </a:r>
            <a:r>
              <a:rPr dirty="0" err="1"/>
              <a:t>Vorschriften</a:t>
            </a:r>
            <a:r>
              <a:rPr dirty="0"/>
              <a:t> </a:t>
            </a:r>
            <a:r>
              <a:rPr dirty="0" err="1"/>
              <a:t>bei</a:t>
            </a:r>
            <a:r>
              <a:rPr dirty="0"/>
              <a:t> der Lehr</a:t>
            </a:r>
            <a:r>
              <a:rPr lang="de-DE" dirty="0"/>
              <a:t>kräfte</a:t>
            </a:r>
            <a:r>
              <a:rPr dirty="0" err="1"/>
              <a:t>ausbildung</a:t>
            </a:r>
            <a:r>
              <a:rPr dirty="0"/>
              <a:t> und Le</a:t>
            </a:r>
            <a:r>
              <a:rPr lang="de-DE" dirty="0" err="1"/>
              <a:t>hrkräftefortbildung</a:t>
            </a:r>
            <a:r>
              <a:rPr lang="de-DE" dirty="0"/>
              <a:t> </a:t>
            </a:r>
            <a:r>
              <a:rPr dirty="0"/>
              <a:t> in der Schule </a:t>
            </a:r>
            <a:r>
              <a:rPr dirty="0" err="1"/>
              <a:t>mitzuwirken</a:t>
            </a:r>
            <a:r>
              <a:rPr dirty="0"/>
              <a:t>, </a:t>
            </a:r>
            <a:r>
              <a:rPr dirty="0" err="1"/>
              <a:t>insbesondere</a:t>
            </a:r>
            <a:r>
              <a:rPr dirty="0"/>
              <a:t> </a:t>
            </a:r>
            <a:r>
              <a:rPr dirty="0" err="1"/>
              <a:t>als</a:t>
            </a:r>
            <a:r>
              <a:rPr dirty="0"/>
              <a:t> </a:t>
            </a:r>
            <a:r>
              <a:rPr dirty="0" err="1">
                <a:solidFill>
                  <a:srgbClr val="FF3300"/>
                </a:solidFill>
              </a:rPr>
              <a:t>Mentorinnen</a:t>
            </a:r>
            <a:r>
              <a:rPr dirty="0">
                <a:solidFill>
                  <a:srgbClr val="FF3300"/>
                </a:solidFill>
              </a:rPr>
              <a:t> und </a:t>
            </a:r>
            <a:r>
              <a:rPr dirty="0" err="1">
                <a:solidFill>
                  <a:srgbClr val="FF3300"/>
                </a:solidFill>
              </a:rPr>
              <a:t>Mentoren</a:t>
            </a:r>
            <a:r>
              <a:rPr dirty="0"/>
              <a:t> der </a:t>
            </a:r>
            <a:r>
              <a:rPr dirty="0" err="1"/>
              <a:t>Lehrkräfte</a:t>
            </a:r>
            <a:r>
              <a:rPr dirty="0"/>
              <a:t> </a:t>
            </a:r>
            <a:r>
              <a:rPr dirty="0" err="1"/>
              <a:t>im</a:t>
            </a:r>
            <a:r>
              <a:rPr dirty="0"/>
              <a:t> </a:t>
            </a:r>
            <a:r>
              <a:rPr dirty="0" err="1"/>
              <a:t>Vorbereitungsdienst</a:t>
            </a:r>
            <a:r>
              <a:rPr dirty="0"/>
              <a:t> und </a:t>
            </a:r>
            <a:r>
              <a:rPr dirty="0" err="1"/>
              <a:t>als</a:t>
            </a:r>
            <a:r>
              <a:rPr dirty="0"/>
              <a:t> </a:t>
            </a:r>
            <a:r>
              <a:rPr dirty="0" err="1"/>
              <a:t>Betreuerinnen</a:t>
            </a:r>
            <a:r>
              <a:rPr dirty="0"/>
              <a:t> und </a:t>
            </a:r>
            <a:r>
              <a:rPr dirty="0" err="1"/>
              <a:t>Betreuer</a:t>
            </a:r>
            <a:r>
              <a:rPr dirty="0"/>
              <a:t> der </a:t>
            </a:r>
            <a:r>
              <a:rPr dirty="0" err="1"/>
              <a:t>Teilnehmerinnen</a:t>
            </a:r>
            <a:r>
              <a:rPr dirty="0"/>
              <a:t> und </a:t>
            </a:r>
            <a:r>
              <a:rPr dirty="0" err="1"/>
              <a:t>Teilnehmer</a:t>
            </a:r>
            <a:r>
              <a:rPr dirty="0"/>
              <a:t> der </a:t>
            </a:r>
            <a:r>
              <a:rPr dirty="0" err="1"/>
              <a:t>Schulpraktika</a:t>
            </a:r>
            <a:r>
              <a:rPr dirty="0"/>
              <a:t>.</a:t>
            </a:r>
          </a:p>
        </p:txBody>
      </p:sp>
      <p:sp>
        <p:nvSpPr>
          <p:cNvPr id="2" name="Textfeld 1">
            <a:extLst>
              <a:ext uri="{FF2B5EF4-FFF2-40B4-BE49-F238E27FC236}">
                <a16:creationId xmlns:a16="http://schemas.microsoft.com/office/drawing/2014/main" id="{0B0F0D86-8223-4DB9-8CEB-A97B25FAF564}"/>
              </a:ext>
            </a:extLst>
          </p:cNvPr>
          <p:cNvSpPr txBox="1"/>
          <p:nvPr/>
        </p:nvSpPr>
        <p:spPr>
          <a:xfrm>
            <a:off x="548957" y="2112334"/>
            <a:ext cx="8046086" cy="20621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342900" indent="-342900" algn="ctr">
              <a:defRPr sz="1600" b="1">
                <a:solidFill>
                  <a:srgbClr val="003399"/>
                </a:solidFill>
              </a:defRPr>
            </a:pPr>
            <a:r>
              <a:rPr lang="de-DE" dirty="0"/>
              <a:t>§ 4</a:t>
            </a:r>
          </a:p>
          <a:p>
            <a:pPr marL="342900" indent="-342900" algn="ctr">
              <a:defRPr sz="1600" b="1">
                <a:solidFill>
                  <a:srgbClr val="003399"/>
                </a:solidFill>
              </a:defRPr>
            </a:pPr>
            <a:r>
              <a:rPr lang="de-DE" dirty="0"/>
              <a:t>Rechtstellung der hauptamtlichen Ausbilderinnen und Ausbilder, der Ausbildungsbeauftragten sowie der Mentorinnen und Mentoren</a:t>
            </a:r>
          </a:p>
          <a:p>
            <a:pPr marL="342900" indent="-342900">
              <a:defRPr sz="1600" b="1">
                <a:solidFill>
                  <a:srgbClr val="003399"/>
                </a:solidFill>
              </a:defRPr>
            </a:pPr>
            <a:endParaRPr lang="de-DE" dirty="0"/>
          </a:p>
          <a:p>
            <a:pPr marL="342900" indent="-342900">
              <a:defRPr sz="1600" b="1"/>
            </a:pPr>
            <a:r>
              <a:rPr lang="de-DE" dirty="0"/>
              <a:t>(3)  Auf Vorschlag der Lehrkraft im Vorbereitungsdienst bestimmt die Leitung der Ausbildungsschule im Benehmen mit der Leiterin oder dem Leiter des Studienseminars für die jeweiligen Unterrichtsfächer oder Fachrichtungen eine anleitende Lehrkraft als Mentorin oder Mentor.</a:t>
            </a:r>
          </a:p>
        </p:txBody>
      </p:sp>
    </p:spTree>
  </p:cSld>
  <p:clrMapOvr>
    <a:masterClrMapping/>
  </p:clrMapOvr>
  <mc:AlternateContent xmlns:mc="http://schemas.openxmlformats.org/markup-compatibility/2006" xmlns:p14="http://schemas.microsoft.com/office/powerpoint/2010/main">
    <mc:Choice Requires="p14">
      <p:transition>
        <p:circle/>
      </p:transition>
    </mc:Choice>
    <mc:Fallback xmlns="" xmlns:m="http://schemas.openxmlformats.org/officeDocument/2006/math" xmlns:a14="http://schemas.microsoft.com/office/drawing/2010/main">
      <p:transition spd="fast">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8883" y="1229709"/>
            <a:ext cx="8639503" cy="756745"/>
          </a:xfrm>
        </p:spPr>
        <p:txBody>
          <a:bodyPr/>
          <a:lstStyle/>
          <a:p>
            <a:pPr marL="342900" indent="-342900">
              <a:lnSpc>
                <a:spcPct val="150000"/>
              </a:lnSpc>
              <a:defRPr sz="1600" b="1"/>
            </a:pPr>
            <a:r>
              <a:rPr lang="de-DE" sz="2400" dirty="0">
                <a:solidFill>
                  <a:schemeClr val="bg1">
                    <a:lumMod val="10000"/>
                  </a:schemeClr>
                </a:solidFill>
              </a:rPr>
              <a:t>Mentorinnen und Mentoren leiten LiV in Unterrichtsfächern und Fachrichtungen an. Sie haben folgende Aufgaben:</a:t>
            </a:r>
            <a:br>
              <a:rPr lang="de-DE" sz="2400" dirty="0"/>
            </a:br>
            <a:endParaRPr lang="de-DE" sz="2400" dirty="0"/>
          </a:p>
        </p:txBody>
      </p:sp>
      <p:sp>
        <p:nvSpPr>
          <p:cNvPr id="3" name="Inhaltsplatzhalter 2"/>
          <p:cNvSpPr>
            <a:spLocks noGrp="1"/>
          </p:cNvSpPr>
          <p:nvPr>
            <p:ph idx="1"/>
          </p:nvPr>
        </p:nvSpPr>
        <p:spPr>
          <a:xfrm>
            <a:off x="467709" y="2088767"/>
            <a:ext cx="8208579" cy="4255153"/>
          </a:xfrm>
        </p:spPr>
        <p:txBody>
          <a:bodyPr/>
          <a:lstStyle/>
          <a:p>
            <a:pPr marL="0" indent="0">
              <a:lnSpc>
                <a:spcPts val="2400"/>
              </a:lnSpc>
              <a:buNone/>
              <a:defRPr sz="1600" b="1"/>
            </a:pPr>
            <a:r>
              <a:rPr lang="de-DE" sz="1600" dirty="0"/>
              <a:t>Beratung in schul- und unterrichtspraktischen Fragen</a:t>
            </a:r>
          </a:p>
          <a:p>
            <a:pPr>
              <a:lnSpc>
                <a:spcPts val="2400"/>
              </a:lnSpc>
              <a:buFont typeface="Wingdings" panose="05000000000000000000" pitchFamily="2" charset="2"/>
              <a:buChar char="v"/>
              <a:defRPr sz="1600" b="1"/>
            </a:pPr>
            <a:r>
              <a:rPr lang="de-DE" sz="1600" dirty="0"/>
              <a:t>Erteilung von Unterricht als Hospitationsangebot mit Reflexionsangeboten</a:t>
            </a:r>
          </a:p>
          <a:p>
            <a:pPr>
              <a:lnSpc>
                <a:spcPts val="2400"/>
              </a:lnSpc>
              <a:buFont typeface="Wingdings" panose="05000000000000000000" pitchFamily="2" charset="2"/>
              <a:buChar char="v"/>
              <a:defRPr sz="1600" b="1"/>
            </a:pPr>
            <a:r>
              <a:rPr lang="de-DE" sz="1600" dirty="0"/>
              <a:t>Bereitstellung ihrer Lerngruppen für angeleiteten Unterricht (Unterricht der Mentorinnen und Mentoren)</a:t>
            </a:r>
          </a:p>
          <a:p>
            <a:pPr>
              <a:lnSpc>
                <a:spcPts val="2400"/>
              </a:lnSpc>
              <a:buFont typeface="Wingdings" panose="05000000000000000000" pitchFamily="2" charset="2"/>
              <a:buChar char="v"/>
              <a:defRPr sz="1600" b="1"/>
            </a:pPr>
            <a:r>
              <a:rPr lang="de-DE" sz="1600" dirty="0">
                <a:solidFill>
                  <a:schemeClr val="tx1"/>
                </a:solidFill>
              </a:rPr>
              <a:t>2 – 4 </a:t>
            </a:r>
            <a:r>
              <a:rPr lang="de-DE" sz="1600" dirty="0"/>
              <a:t>Stunden </a:t>
            </a:r>
            <a:r>
              <a:rPr lang="de-DE" sz="1600" dirty="0" err="1">
                <a:solidFill>
                  <a:srgbClr val="FF0000"/>
                </a:solidFill>
              </a:rPr>
              <a:t>Doppelsteckungen</a:t>
            </a:r>
            <a:r>
              <a:rPr lang="de-DE" sz="1600" dirty="0">
                <a:solidFill>
                  <a:srgbClr val="FF0000"/>
                </a:solidFill>
              </a:rPr>
              <a:t> </a:t>
            </a:r>
            <a:r>
              <a:rPr lang="de-DE" sz="1600" dirty="0"/>
              <a:t>mit Mentorinnen und Mentoren (Hospitation im Unterricht der LiV) – gesetzlich vorgegeben</a:t>
            </a:r>
          </a:p>
          <a:p>
            <a:pPr>
              <a:lnSpc>
                <a:spcPts val="2400"/>
              </a:lnSpc>
              <a:buFont typeface="Wingdings" panose="05000000000000000000" pitchFamily="2" charset="2"/>
              <a:buChar char="v"/>
              <a:defRPr sz="1600" b="1"/>
            </a:pPr>
            <a:r>
              <a:rPr lang="de-DE" sz="1600" dirty="0">
                <a:solidFill>
                  <a:srgbClr val="FF0000"/>
                </a:solidFill>
              </a:rPr>
              <a:t>Teilnahme an Unterrichtsbesuchen und Unterrichtsberatung der Ausbildenden des Studienseminars</a:t>
            </a:r>
          </a:p>
          <a:p>
            <a:pPr>
              <a:lnSpc>
                <a:spcPts val="2400"/>
              </a:lnSpc>
              <a:buFont typeface="Wingdings" panose="05000000000000000000" pitchFamily="2" charset="2"/>
              <a:buChar char="v"/>
              <a:defRPr sz="1600" b="1"/>
            </a:pPr>
            <a:r>
              <a:rPr lang="de-DE" sz="1600" dirty="0"/>
              <a:t>Unterstützung bei Elterngesprächen, Elternabenden und anderen außerunterrichtlichen Tätigkeiten</a:t>
            </a:r>
          </a:p>
          <a:p>
            <a:pPr>
              <a:lnSpc>
                <a:spcPts val="2400"/>
              </a:lnSpc>
              <a:buFont typeface="Wingdings" panose="05000000000000000000" pitchFamily="2" charset="2"/>
              <a:buChar char="v"/>
              <a:defRPr sz="1600" b="1"/>
            </a:pPr>
            <a:r>
              <a:rPr lang="de-DE" sz="1600" dirty="0"/>
              <a:t>Zusammenarbeit mit den am Studienseminar für die pädagogische Ausbildung Verantwortlichen</a:t>
            </a:r>
          </a:p>
          <a:p>
            <a:endParaRPr lang="de-DE" sz="1400" dirty="0"/>
          </a:p>
        </p:txBody>
      </p:sp>
    </p:spTree>
    <p:extLst>
      <p:ext uri="{BB962C8B-B14F-4D97-AF65-F5344CB8AC3E}">
        <p14:creationId xmlns:p14="http://schemas.microsoft.com/office/powerpoint/2010/main" val="4294800540"/>
      </p:ext>
    </p:extLst>
  </p:cSld>
  <p:clrMapOvr>
    <a:masterClrMapping/>
  </p:clrMapOvr>
  <mc:AlternateContent xmlns:mc="http://schemas.openxmlformats.org/markup-compatibility/2006" xmlns:p14="http://schemas.microsoft.com/office/powerpoint/2010/main">
    <mc:Choice Requires="p14">
      <p:transition>
        <p:circle/>
      </p:transition>
    </mc:Choice>
    <mc:Fallback xmlns="" xmlns:m="http://schemas.openxmlformats.org/officeDocument/2006/math" xmlns:a14="http://schemas.microsoft.com/office/drawing/2010/main">
      <p:transition spd="fast">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Line 2"/>
          <p:cNvSpPr>
            <a:spLocks noChangeShapeType="1"/>
          </p:cNvSpPr>
          <p:nvPr/>
        </p:nvSpPr>
        <p:spPr bwMode="auto">
          <a:xfrm>
            <a:off x="6443663" y="1844675"/>
            <a:ext cx="0" cy="2952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44035" name="Line 3"/>
          <p:cNvSpPr>
            <a:spLocks noChangeShapeType="1"/>
          </p:cNvSpPr>
          <p:nvPr/>
        </p:nvSpPr>
        <p:spPr bwMode="auto">
          <a:xfrm>
            <a:off x="2700338" y="1844675"/>
            <a:ext cx="0" cy="2952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44036" name="AutoShape 4"/>
          <p:cNvSpPr>
            <a:spLocks noChangeArrowheads="1"/>
          </p:cNvSpPr>
          <p:nvPr/>
        </p:nvSpPr>
        <p:spPr bwMode="auto">
          <a:xfrm>
            <a:off x="1835150" y="2349500"/>
            <a:ext cx="792163" cy="1871663"/>
          </a:xfrm>
          <a:prstGeom prst="roundRect">
            <a:avLst>
              <a:gd name="adj" fmla="val 16667"/>
            </a:avLst>
          </a:prstGeom>
          <a:gradFill rotWithShape="1">
            <a:gsLst>
              <a:gs pos="0">
                <a:srgbClr val="33CCFF"/>
              </a:gs>
              <a:gs pos="100000">
                <a:srgbClr val="FFFFFF"/>
              </a:gs>
            </a:gsLst>
            <a:path path="rect">
              <a:fillToRect l="100000" t="100000"/>
            </a:path>
          </a:gra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600"/>
              <a:t>Ein-</a:t>
            </a:r>
            <a:br>
              <a:rPr lang="de-DE" altLang="de-DE" sz="1600"/>
            </a:br>
            <a:r>
              <a:rPr lang="de-DE" altLang="de-DE" sz="1600"/>
              <a:t>führ-</a:t>
            </a:r>
            <a:br>
              <a:rPr lang="de-DE" altLang="de-DE" sz="1600"/>
            </a:br>
            <a:r>
              <a:rPr lang="de-DE" altLang="de-DE" sz="1600"/>
              <a:t>ungs-</a:t>
            </a:r>
            <a:br>
              <a:rPr lang="de-DE" altLang="de-DE" sz="1600"/>
            </a:br>
            <a:r>
              <a:rPr lang="de-DE" altLang="de-DE" sz="1600"/>
              <a:t>phase</a:t>
            </a:r>
          </a:p>
          <a:p>
            <a:pPr algn="ctr" eaLnBrk="1" hangingPunct="1">
              <a:spcBef>
                <a:spcPct val="0"/>
              </a:spcBef>
              <a:buFontTx/>
              <a:buNone/>
            </a:pPr>
            <a:r>
              <a:rPr lang="de-DE" altLang="de-DE" sz="1100"/>
              <a:t>(Hospi.+</a:t>
            </a:r>
          </a:p>
          <a:p>
            <a:pPr algn="ctr" eaLnBrk="1" hangingPunct="1">
              <a:spcBef>
                <a:spcPct val="0"/>
              </a:spcBef>
              <a:buFontTx/>
              <a:buNone/>
            </a:pPr>
            <a:r>
              <a:rPr lang="de-DE" altLang="de-DE" sz="1100"/>
              <a:t>angel.</a:t>
            </a:r>
          </a:p>
          <a:p>
            <a:pPr algn="ctr" eaLnBrk="1" hangingPunct="1">
              <a:spcBef>
                <a:spcPct val="0"/>
              </a:spcBef>
              <a:buFontTx/>
              <a:buNone/>
            </a:pPr>
            <a:r>
              <a:rPr lang="de-DE" altLang="de-DE" sz="1100"/>
              <a:t>Unterr.:</a:t>
            </a:r>
          </a:p>
          <a:p>
            <a:pPr algn="ctr" eaLnBrk="1" hangingPunct="1">
              <a:spcBef>
                <a:spcPct val="0"/>
              </a:spcBef>
              <a:buFontTx/>
              <a:buNone/>
            </a:pPr>
            <a:r>
              <a:rPr lang="de-DE" altLang="de-DE" sz="1100"/>
              <a:t>mindest. 10)</a:t>
            </a:r>
          </a:p>
        </p:txBody>
      </p:sp>
      <p:sp>
        <p:nvSpPr>
          <p:cNvPr id="44037" name="AutoShape 5"/>
          <p:cNvSpPr>
            <a:spLocks noChangeArrowheads="1"/>
          </p:cNvSpPr>
          <p:nvPr/>
        </p:nvSpPr>
        <p:spPr bwMode="auto">
          <a:xfrm>
            <a:off x="2771775" y="2349500"/>
            <a:ext cx="1728788" cy="1871663"/>
          </a:xfrm>
          <a:prstGeom prst="roundRect">
            <a:avLst>
              <a:gd name="adj" fmla="val 16667"/>
            </a:avLst>
          </a:prstGeom>
          <a:gradFill rotWithShape="1">
            <a:gsLst>
              <a:gs pos="0">
                <a:srgbClr val="33CCFF"/>
              </a:gs>
              <a:gs pos="100000">
                <a:srgbClr val="FFFFFF"/>
              </a:gs>
            </a:gsLst>
            <a:path path="rect">
              <a:fillToRect l="100000" t="100000"/>
            </a:path>
          </a:gra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600" dirty="0"/>
              <a:t>1.</a:t>
            </a:r>
            <a:br>
              <a:rPr lang="de-DE" altLang="de-DE" sz="1600" dirty="0"/>
            </a:br>
            <a:r>
              <a:rPr lang="de-DE" altLang="de-DE" sz="1600" dirty="0"/>
              <a:t>Hauptsemester</a:t>
            </a:r>
          </a:p>
          <a:p>
            <a:pPr algn="ctr" eaLnBrk="1" hangingPunct="1">
              <a:spcBef>
                <a:spcPct val="0"/>
              </a:spcBef>
              <a:buFontTx/>
              <a:buNone/>
            </a:pPr>
            <a:r>
              <a:rPr lang="de-DE" altLang="de-DE" sz="1000" dirty="0"/>
              <a:t>(10-12 Std. </a:t>
            </a:r>
            <a:r>
              <a:rPr lang="de-DE" altLang="de-DE" sz="1000" dirty="0" err="1"/>
              <a:t>eigenv</a:t>
            </a:r>
            <a:r>
              <a:rPr lang="de-DE" altLang="de-DE" sz="1000" dirty="0"/>
              <a:t>. Unterricht)</a:t>
            </a:r>
          </a:p>
        </p:txBody>
      </p:sp>
      <p:sp>
        <p:nvSpPr>
          <p:cNvPr id="44038" name="Line 6"/>
          <p:cNvSpPr>
            <a:spLocks noChangeShapeType="1"/>
          </p:cNvSpPr>
          <p:nvPr/>
        </p:nvSpPr>
        <p:spPr bwMode="auto">
          <a:xfrm>
            <a:off x="1763713" y="1412875"/>
            <a:ext cx="6553200" cy="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4039" name="Rectangle 7"/>
          <p:cNvSpPr>
            <a:spLocks noChangeArrowheads="1"/>
          </p:cNvSpPr>
          <p:nvPr/>
        </p:nvSpPr>
        <p:spPr bwMode="auto">
          <a:xfrm>
            <a:off x="2987675" y="1196975"/>
            <a:ext cx="4176713" cy="4318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600"/>
              <a:t>Dauer des Vorbereitungsdienstes: 21 Monate</a:t>
            </a:r>
          </a:p>
        </p:txBody>
      </p:sp>
      <p:sp>
        <p:nvSpPr>
          <p:cNvPr id="44040" name="Line 8"/>
          <p:cNvSpPr>
            <a:spLocks noChangeShapeType="1"/>
          </p:cNvSpPr>
          <p:nvPr/>
        </p:nvSpPr>
        <p:spPr bwMode="auto">
          <a:xfrm>
            <a:off x="1763713" y="1844675"/>
            <a:ext cx="0" cy="36004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44041" name="Rectangle 9"/>
          <p:cNvSpPr>
            <a:spLocks noChangeArrowheads="1"/>
          </p:cNvSpPr>
          <p:nvPr/>
        </p:nvSpPr>
        <p:spPr bwMode="auto">
          <a:xfrm>
            <a:off x="1187450" y="5445125"/>
            <a:ext cx="11525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dirty="0"/>
              <a:t>Einstellung:</a:t>
            </a:r>
            <a:br>
              <a:rPr lang="de-DE" altLang="de-DE" sz="1400" dirty="0"/>
            </a:br>
            <a:r>
              <a:rPr lang="de-DE" altLang="de-DE" sz="1400" dirty="0"/>
              <a:t>01.11./</a:t>
            </a:r>
          </a:p>
          <a:p>
            <a:pPr algn="ctr" eaLnBrk="1" hangingPunct="1">
              <a:spcBef>
                <a:spcPct val="0"/>
              </a:spcBef>
              <a:buFontTx/>
              <a:buNone/>
            </a:pPr>
            <a:r>
              <a:rPr lang="de-DE" altLang="de-DE" sz="1400" dirty="0"/>
              <a:t>01.05.</a:t>
            </a:r>
          </a:p>
        </p:txBody>
      </p:sp>
      <p:sp>
        <p:nvSpPr>
          <p:cNvPr id="44042" name="Rectangle 10"/>
          <p:cNvSpPr>
            <a:spLocks noChangeArrowheads="1"/>
          </p:cNvSpPr>
          <p:nvPr/>
        </p:nvSpPr>
        <p:spPr bwMode="auto">
          <a:xfrm>
            <a:off x="2124075" y="4797425"/>
            <a:ext cx="11525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dirty="0"/>
              <a:t>01.02./</a:t>
            </a:r>
          </a:p>
          <a:p>
            <a:pPr algn="ctr" eaLnBrk="1" hangingPunct="1">
              <a:spcBef>
                <a:spcPct val="0"/>
              </a:spcBef>
              <a:buFontTx/>
              <a:buNone/>
            </a:pPr>
            <a:r>
              <a:rPr lang="de-DE" altLang="de-DE" sz="1400" dirty="0"/>
              <a:t>01.08.</a:t>
            </a:r>
            <a:br>
              <a:rPr lang="de-DE" altLang="de-DE" sz="1400" dirty="0"/>
            </a:br>
            <a:endParaRPr lang="de-DE" altLang="de-DE" sz="1400" dirty="0"/>
          </a:p>
        </p:txBody>
      </p:sp>
      <p:sp>
        <p:nvSpPr>
          <p:cNvPr id="44043" name="Line 11"/>
          <p:cNvSpPr>
            <a:spLocks noChangeShapeType="1"/>
          </p:cNvSpPr>
          <p:nvPr/>
        </p:nvSpPr>
        <p:spPr bwMode="auto">
          <a:xfrm>
            <a:off x="4572000" y="1844675"/>
            <a:ext cx="0" cy="2952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44044" name="Rectangle 12"/>
          <p:cNvSpPr>
            <a:spLocks noChangeArrowheads="1"/>
          </p:cNvSpPr>
          <p:nvPr/>
        </p:nvSpPr>
        <p:spPr bwMode="auto">
          <a:xfrm>
            <a:off x="3995738" y="4797425"/>
            <a:ext cx="11525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dirty="0"/>
              <a:t>01.08./01.02.</a:t>
            </a:r>
            <a:br>
              <a:rPr lang="de-DE" altLang="de-DE" sz="1400" dirty="0"/>
            </a:br>
            <a:endParaRPr lang="de-DE" altLang="de-DE" sz="1400" dirty="0"/>
          </a:p>
        </p:txBody>
      </p:sp>
      <p:sp>
        <p:nvSpPr>
          <p:cNvPr id="44045" name="Rectangle 13"/>
          <p:cNvSpPr>
            <a:spLocks noChangeArrowheads="1"/>
          </p:cNvSpPr>
          <p:nvPr/>
        </p:nvSpPr>
        <p:spPr bwMode="auto">
          <a:xfrm>
            <a:off x="5867400" y="4797425"/>
            <a:ext cx="11525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dirty="0"/>
              <a:t>01.02./01.08.</a:t>
            </a:r>
            <a:br>
              <a:rPr lang="de-DE" altLang="de-DE" sz="1400" dirty="0"/>
            </a:br>
            <a:endParaRPr lang="de-DE" altLang="de-DE" sz="1400" dirty="0"/>
          </a:p>
        </p:txBody>
      </p:sp>
      <p:sp>
        <p:nvSpPr>
          <p:cNvPr id="44046" name="Line 14"/>
          <p:cNvSpPr>
            <a:spLocks noChangeShapeType="1"/>
          </p:cNvSpPr>
          <p:nvPr/>
        </p:nvSpPr>
        <p:spPr bwMode="auto">
          <a:xfrm>
            <a:off x="2700338" y="1917700"/>
            <a:ext cx="5616575" cy="0"/>
          </a:xfrm>
          <a:prstGeom prst="line">
            <a:avLst/>
          </a:prstGeom>
          <a:noFill/>
          <a:ln w="57150">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4047" name="Rectangle 15"/>
          <p:cNvSpPr>
            <a:spLocks noChangeArrowheads="1"/>
          </p:cNvSpPr>
          <p:nvPr/>
        </p:nvSpPr>
        <p:spPr bwMode="auto">
          <a:xfrm>
            <a:off x="4067175" y="1773238"/>
            <a:ext cx="2879725" cy="28892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a:t>Eigenverantworteter Unterricht</a:t>
            </a:r>
          </a:p>
        </p:txBody>
      </p:sp>
      <p:sp>
        <p:nvSpPr>
          <p:cNvPr id="44048" name="Line 16"/>
          <p:cNvSpPr>
            <a:spLocks noChangeShapeType="1"/>
          </p:cNvSpPr>
          <p:nvPr/>
        </p:nvSpPr>
        <p:spPr bwMode="auto">
          <a:xfrm>
            <a:off x="1763713" y="1917700"/>
            <a:ext cx="936625" cy="0"/>
          </a:xfrm>
          <a:prstGeom prst="line">
            <a:avLst/>
          </a:prstGeom>
          <a:noFill/>
          <a:ln w="57150">
            <a:solidFill>
              <a:srgbClr val="FF99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4049" name="Rectangle 17"/>
          <p:cNvSpPr>
            <a:spLocks noChangeArrowheads="1"/>
          </p:cNvSpPr>
          <p:nvPr/>
        </p:nvSpPr>
        <p:spPr bwMode="auto">
          <a:xfrm>
            <a:off x="1979613" y="1773238"/>
            <a:ext cx="504825" cy="288925"/>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a:t>Hosp.</a:t>
            </a:r>
          </a:p>
        </p:txBody>
      </p:sp>
      <p:sp>
        <p:nvSpPr>
          <p:cNvPr id="44050" name="AutoShape 18"/>
          <p:cNvSpPr>
            <a:spLocks noChangeArrowheads="1"/>
          </p:cNvSpPr>
          <p:nvPr/>
        </p:nvSpPr>
        <p:spPr bwMode="auto">
          <a:xfrm>
            <a:off x="4643438" y="2349500"/>
            <a:ext cx="1728787" cy="1871663"/>
          </a:xfrm>
          <a:prstGeom prst="roundRect">
            <a:avLst>
              <a:gd name="adj" fmla="val 16667"/>
            </a:avLst>
          </a:prstGeom>
          <a:gradFill rotWithShape="1">
            <a:gsLst>
              <a:gs pos="0">
                <a:srgbClr val="33CCFF"/>
              </a:gs>
              <a:gs pos="100000">
                <a:srgbClr val="FFFFFF"/>
              </a:gs>
            </a:gsLst>
            <a:path path="rect">
              <a:fillToRect l="100000" t="100000"/>
            </a:path>
          </a:gra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600"/>
              <a:t>2.</a:t>
            </a:r>
            <a:br>
              <a:rPr lang="de-DE" altLang="de-DE" sz="1600"/>
            </a:br>
            <a:r>
              <a:rPr lang="de-DE" altLang="de-DE" sz="1600"/>
              <a:t>Hauptsemester</a:t>
            </a:r>
          </a:p>
          <a:p>
            <a:pPr algn="ctr" eaLnBrk="1" hangingPunct="1">
              <a:spcBef>
                <a:spcPct val="0"/>
              </a:spcBef>
              <a:buFontTx/>
              <a:buNone/>
            </a:pPr>
            <a:r>
              <a:rPr lang="de-DE" altLang="de-DE" sz="1000"/>
              <a:t>(10-12 Std. eigenv. Unterricht)</a:t>
            </a:r>
          </a:p>
        </p:txBody>
      </p:sp>
      <p:sp>
        <p:nvSpPr>
          <p:cNvPr id="44051" name="AutoShape 19"/>
          <p:cNvSpPr>
            <a:spLocks noChangeArrowheads="1"/>
          </p:cNvSpPr>
          <p:nvPr/>
        </p:nvSpPr>
        <p:spPr bwMode="auto">
          <a:xfrm>
            <a:off x="6516688" y="2349500"/>
            <a:ext cx="1728787" cy="1871663"/>
          </a:xfrm>
          <a:prstGeom prst="roundRect">
            <a:avLst>
              <a:gd name="adj" fmla="val 16667"/>
            </a:avLst>
          </a:prstGeom>
          <a:gradFill rotWithShape="1">
            <a:gsLst>
              <a:gs pos="0">
                <a:srgbClr val="33CCFF"/>
              </a:gs>
              <a:gs pos="100000">
                <a:srgbClr val="FFFFFF"/>
              </a:gs>
            </a:gsLst>
            <a:path path="rect">
              <a:fillToRect l="100000" t="100000"/>
            </a:path>
          </a:gra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600"/>
              <a:t>Prüfungs-</a:t>
            </a:r>
            <a:br>
              <a:rPr lang="de-DE" altLang="de-DE" sz="1600"/>
            </a:br>
            <a:r>
              <a:rPr lang="de-DE" altLang="de-DE" sz="1600"/>
              <a:t>semester</a:t>
            </a:r>
          </a:p>
          <a:p>
            <a:pPr algn="ctr" eaLnBrk="1" hangingPunct="1">
              <a:spcBef>
                <a:spcPct val="0"/>
              </a:spcBef>
              <a:buFontTx/>
              <a:buNone/>
            </a:pPr>
            <a:r>
              <a:rPr lang="de-DE" altLang="de-DE" sz="1000"/>
              <a:t>(10-12 Std. eigenv. Unterricht)</a:t>
            </a:r>
          </a:p>
        </p:txBody>
      </p:sp>
      <p:sp>
        <p:nvSpPr>
          <p:cNvPr id="44052" name="Line 20"/>
          <p:cNvSpPr>
            <a:spLocks noChangeShapeType="1"/>
          </p:cNvSpPr>
          <p:nvPr/>
        </p:nvSpPr>
        <p:spPr bwMode="auto">
          <a:xfrm>
            <a:off x="8316913" y="1844675"/>
            <a:ext cx="0" cy="2952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44053" name="Rectangle 21"/>
          <p:cNvSpPr>
            <a:spLocks noChangeArrowheads="1"/>
          </p:cNvSpPr>
          <p:nvPr/>
        </p:nvSpPr>
        <p:spPr bwMode="auto">
          <a:xfrm>
            <a:off x="7740650" y="4797425"/>
            <a:ext cx="11525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eaLnBrk="1" hangingPunct="1">
              <a:spcBef>
                <a:spcPct val="0"/>
              </a:spcBef>
              <a:buFontTx/>
              <a:buNone/>
            </a:pPr>
            <a:r>
              <a:rPr lang="de-DE" altLang="de-DE" sz="1400" dirty="0"/>
              <a:t>Entlassung:</a:t>
            </a:r>
            <a:br>
              <a:rPr lang="de-DE" altLang="de-DE" sz="1400" dirty="0"/>
            </a:br>
            <a:r>
              <a:rPr lang="de-DE" altLang="de-DE" sz="1400" dirty="0"/>
              <a:t>31.07./</a:t>
            </a:r>
          </a:p>
          <a:p>
            <a:pPr algn="ctr" eaLnBrk="1" hangingPunct="1">
              <a:spcBef>
                <a:spcPct val="0"/>
              </a:spcBef>
              <a:buFontTx/>
              <a:buNone/>
            </a:pPr>
            <a:r>
              <a:rPr lang="de-DE" altLang="de-DE" sz="1400" dirty="0"/>
              <a:t>31.01.</a:t>
            </a:r>
            <a:br>
              <a:rPr lang="de-DE" altLang="de-DE" sz="1400" dirty="0"/>
            </a:br>
            <a:endParaRPr lang="de-DE" altLang="de-DE" sz="1400" dirty="0"/>
          </a:p>
        </p:txBody>
      </p:sp>
      <p:sp>
        <p:nvSpPr>
          <p:cNvPr id="3095" name="Textfeld 23"/>
          <p:cNvSpPr txBox="1">
            <a:spLocks noChangeArrowheads="1"/>
          </p:cNvSpPr>
          <p:nvPr/>
        </p:nvSpPr>
        <p:spPr bwMode="auto">
          <a:xfrm>
            <a:off x="2971006" y="5298821"/>
            <a:ext cx="50720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spcBef>
                <a:spcPct val="0"/>
              </a:spcBef>
              <a:buFontTx/>
              <a:buNone/>
            </a:pPr>
            <a:r>
              <a:rPr lang="de-DE" altLang="de-DE" sz="1600" dirty="0">
                <a:latin typeface="+mj-lt"/>
              </a:rPr>
              <a:t>In allen Phasen mindestens 2 Stunden Hospitation GS: u.a. in dem Fach, in dem im Semester kein Fachmodul besucht wird</a:t>
            </a:r>
          </a:p>
        </p:txBody>
      </p:sp>
    </p:spTree>
    <p:extLst>
      <p:ext uri="{BB962C8B-B14F-4D97-AF65-F5344CB8AC3E}">
        <p14:creationId xmlns:p14="http://schemas.microsoft.com/office/powerpoint/2010/main" val="141861245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111750" y="348912"/>
            <a:ext cx="8932684" cy="5040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latin typeface="Arial" charset="0"/>
            </a:endParaRPr>
          </a:p>
        </p:txBody>
      </p:sp>
      <p:sp>
        <p:nvSpPr>
          <p:cNvPr id="18435" name="Rectangle 3"/>
          <p:cNvSpPr>
            <a:spLocks noChangeArrowheads="1"/>
          </p:cNvSpPr>
          <p:nvPr/>
        </p:nvSpPr>
        <p:spPr bwMode="auto">
          <a:xfrm>
            <a:off x="160288" y="60538"/>
            <a:ext cx="8785225" cy="27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de-DE" sz="1400" b="1" dirty="0">
                <a:solidFill>
                  <a:srgbClr val="000000"/>
                </a:solidFill>
                <a:latin typeface="Arial" charset="0"/>
              </a:rPr>
              <a:t>        Strukturmodell der Ausbildung am Studienseminar GHRF Bad Vilbel</a:t>
            </a:r>
            <a:r>
              <a:rPr lang="de-DE" sz="1050" b="1" dirty="0">
                <a:solidFill>
                  <a:srgbClr val="000000"/>
                </a:solidFill>
                <a:latin typeface="Arial" charset="0"/>
              </a:rPr>
              <a:t> </a:t>
            </a:r>
            <a:r>
              <a:rPr lang="de-DE" sz="1050" dirty="0">
                <a:solidFill>
                  <a:srgbClr val="000000"/>
                </a:solidFill>
                <a:latin typeface="Arial" charset="0"/>
              </a:rPr>
              <a:t>(für LiV ab 01.11.2022; Stand: 01.10.25)</a:t>
            </a:r>
            <a:r>
              <a:rPr lang="de-DE" sz="1050" b="1" dirty="0">
                <a:solidFill>
                  <a:srgbClr val="000000"/>
                </a:solidFill>
                <a:latin typeface="Arial" charset="0"/>
              </a:rPr>
              <a:t> </a:t>
            </a:r>
          </a:p>
        </p:txBody>
      </p:sp>
      <p:sp>
        <p:nvSpPr>
          <p:cNvPr id="18440" name="Text Box 8"/>
          <p:cNvSpPr txBox="1">
            <a:spLocks noChangeArrowheads="1"/>
          </p:cNvSpPr>
          <p:nvPr/>
        </p:nvSpPr>
        <p:spPr bwMode="auto">
          <a:xfrm>
            <a:off x="2634023" y="1674404"/>
            <a:ext cx="2087562" cy="400110"/>
          </a:xfrm>
          <a:prstGeom prst="rect">
            <a:avLst/>
          </a:prstGeom>
          <a:solidFill>
            <a:srgbClr val="00B0F0"/>
          </a:solidFill>
          <a:ln w="9525">
            <a:solidFill>
              <a:schemeClr val="tx1"/>
            </a:solidFill>
            <a:miter lim="800000"/>
            <a:headEnd/>
            <a:tailEnd/>
          </a:ln>
          <a:effectLst/>
        </p:spPr>
        <p:txBody>
          <a:bodyPr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1000" b="1" dirty="0">
                <a:solidFill>
                  <a:prstClr val="white"/>
                </a:solidFill>
                <a:latin typeface="Arial" charset="0"/>
              </a:rPr>
              <a:t>HR: </a:t>
            </a:r>
            <a:r>
              <a:rPr lang="de-DE" sz="1000" dirty="0">
                <a:solidFill>
                  <a:prstClr val="white"/>
                </a:solidFill>
                <a:latin typeface="Arial" charset="0"/>
              </a:rPr>
              <a:t>Fach 2; </a:t>
            </a:r>
            <a:r>
              <a:rPr lang="de-DE" sz="1000" b="1" dirty="0">
                <a:solidFill>
                  <a:prstClr val="white"/>
                </a:solidFill>
                <a:latin typeface="Arial" charset="0"/>
              </a:rPr>
              <a:t>G: </a:t>
            </a:r>
            <a:r>
              <a:rPr lang="de-DE" sz="1000" dirty="0">
                <a:solidFill>
                  <a:prstClr val="white"/>
                </a:solidFill>
                <a:latin typeface="Arial" charset="0"/>
              </a:rPr>
              <a:t>K1</a:t>
            </a:r>
          </a:p>
          <a:p>
            <a:r>
              <a:rPr lang="de-DE" sz="1000" b="1" dirty="0">
                <a:solidFill>
                  <a:prstClr val="white"/>
                </a:solidFill>
                <a:latin typeface="Arial" charset="0"/>
              </a:rPr>
              <a:t>Fö: </a:t>
            </a:r>
            <a:r>
              <a:rPr lang="de-DE" sz="1000" dirty="0">
                <a:solidFill>
                  <a:prstClr val="white"/>
                </a:solidFill>
                <a:latin typeface="Arial" charset="0"/>
              </a:rPr>
              <a:t>Fachrichtung </a:t>
            </a:r>
          </a:p>
        </p:txBody>
      </p:sp>
      <p:sp>
        <p:nvSpPr>
          <p:cNvPr id="18445" name="Text Box 16"/>
          <p:cNvSpPr txBox="1">
            <a:spLocks noChangeArrowheads="1"/>
          </p:cNvSpPr>
          <p:nvPr/>
        </p:nvSpPr>
        <p:spPr bwMode="auto">
          <a:xfrm>
            <a:off x="4791255" y="2136533"/>
            <a:ext cx="2087562" cy="384721"/>
          </a:xfrm>
          <a:prstGeom prst="rect">
            <a:avLst/>
          </a:prstGeom>
          <a:solidFill>
            <a:srgbClr val="00B0F0"/>
          </a:solidFill>
          <a:ln w="9525">
            <a:solidFill>
              <a:schemeClr val="tx1"/>
            </a:solidFill>
            <a:miter lim="800000"/>
            <a:headEnd/>
            <a:tailEnd/>
          </a:ln>
          <a:effectLst/>
        </p:spPr>
        <p:txBody>
          <a:bodyPr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900" b="1" dirty="0">
                <a:solidFill>
                  <a:prstClr val="white"/>
                </a:solidFill>
                <a:latin typeface="Arial" charset="0"/>
              </a:rPr>
              <a:t>Diagnostizieren, Fördern, Beurteilen </a:t>
            </a:r>
          </a:p>
          <a:p>
            <a:endParaRPr lang="de-DE" sz="1000" b="1" dirty="0">
              <a:solidFill>
                <a:srgbClr val="000000"/>
              </a:solidFill>
              <a:latin typeface="Arial" charset="0"/>
            </a:endParaRPr>
          </a:p>
        </p:txBody>
      </p:sp>
      <p:sp>
        <p:nvSpPr>
          <p:cNvPr id="18446" name="Text Box 17"/>
          <p:cNvSpPr txBox="1">
            <a:spLocks noChangeArrowheads="1"/>
          </p:cNvSpPr>
          <p:nvPr/>
        </p:nvSpPr>
        <p:spPr bwMode="auto">
          <a:xfrm>
            <a:off x="2627313" y="2607544"/>
            <a:ext cx="2087562" cy="353943"/>
          </a:xfrm>
          <a:prstGeom prst="rect">
            <a:avLst/>
          </a:prstGeom>
          <a:solidFill>
            <a:srgbClr val="CC94AC"/>
          </a:solidFill>
          <a:ln w="9525">
            <a:solidFill>
              <a:schemeClr val="tx1"/>
            </a:solidFill>
            <a:miter lim="800000"/>
            <a:headEnd/>
            <a:tailEnd/>
          </a:ln>
          <a:effectLst/>
        </p:spPr>
        <p:txBody>
          <a:bodyPr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1000" b="1" dirty="0">
                <a:latin typeface="Arial" charset="0"/>
              </a:rPr>
              <a:t>V: Erziehen, Beraten, Betreuen</a:t>
            </a:r>
          </a:p>
          <a:p>
            <a:r>
              <a:rPr lang="de-DE" sz="700" dirty="0">
                <a:latin typeface="Arial" charset="0"/>
              </a:rPr>
              <a:t>(20 Pst.; 4 Sitzungen)</a:t>
            </a:r>
          </a:p>
        </p:txBody>
      </p:sp>
      <p:sp>
        <p:nvSpPr>
          <p:cNvPr id="18447" name="Text Box 18"/>
          <p:cNvSpPr txBox="1">
            <a:spLocks noChangeArrowheads="1"/>
          </p:cNvSpPr>
          <p:nvPr/>
        </p:nvSpPr>
        <p:spPr bwMode="auto">
          <a:xfrm>
            <a:off x="2634022" y="2152245"/>
            <a:ext cx="2087563" cy="384721"/>
          </a:xfrm>
          <a:prstGeom prst="rect">
            <a:avLst/>
          </a:prstGeom>
          <a:solidFill>
            <a:srgbClr val="00B0F0"/>
          </a:solidFill>
          <a:ln w="9525">
            <a:solidFill>
              <a:schemeClr val="tx1"/>
            </a:solidFill>
            <a:miter lim="800000"/>
            <a:headEnd/>
            <a:tailEnd/>
          </a:ln>
          <a:effectLst/>
        </p:spPr>
        <p:txBody>
          <a:bodyPr lIns="54000" rIns="54000">
            <a:spAutoFit/>
          </a:bodyPr>
          <a:lstStyle>
            <a:defPPr>
              <a:defRPr lang="de-DE"/>
            </a:defPPr>
            <a:lvl1pPr>
              <a:defRPr sz="1000" b="1">
                <a:solidFill>
                  <a:srgbClr val="000000"/>
                </a:solidFill>
                <a:latin typeface="Arial" charset="0"/>
              </a:defRPr>
            </a:lvl1pPr>
            <a:lvl2pPr marL="742950" indent="-285750">
              <a:defRPr sz="2400">
                <a:latin typeface="Times" pitchFamily="18" charset="0"/>
              </a:defRPr>
            </a:lvl2pPr>
            <a:lvl3pPr marL="1143000" indent="-228600">
              <a:defRPr sz="2400">
                <a:latin typeface="Times" pitchFamily="18" charset="0"/>
              </a:defRPr>
            </a:lvl3pPr>
            <a:lvl4pPr marL="1600200" indent="-228600">
              <a:defRPr sz="2400">
                <a:latin typeface="Times" pitchFamily="18" charset="0"/>
              </a:defRPr>
            </a:lvl4pPr>
            <a:lvl5pPr marL="2057400" indent="-228600">
              <a:defRPr sz="2400">
                <a:latin typeface="Times" pitchFamily="18" charset="0"/>
              </a:defRPr>
            </a:lvl5pPr>
            <a:lvl6pPr marL="2514600" indent="-228600" eaLnBrk="0" fontAlgn="base" hangingPunct="0">
              <a:spcBef>
                <a:spcPct val="0"/>
              </a:spcBef>
              <a:spcAft>
                <a:spcPct val="0"/>
              </a:spcAft>
              <a:defRPr sz="2400">
                <a:latin typeface="Times" pitchFamily="18" charset="0"/>
              </a:defRPr>
            </a:lvl6pPr>
            <a:lvl7pPr marL="2971800" indent="-228600" eaLnBrk="0" fontAlgn="base" hangingPunct="0">
              <a:spcBef>
                <a:spcPct val="0"/>
              </a:spcBef>
              <a:spcAft>
                <a:spcPct val="0"/>
              </a:spcAft>
              <a:defRPr sz="2400">
                <a:latin typeface="Times" pitchFamily="18" charset="0"/>
              </a:defRPr>
            </a:lvl7pPr>
            <a:lvl8pPr marL="3429000" indent="-228600" eaLnBrk="0" fontAlgn="base" hangingPunct="0">
              <a:spcBef>
                <a:spcPct val="0"/>
              </a:spcBef>
              <a:spcAft>
                <a:spcPct val="0"/>
              </a:spcAft>
              <a:defRPr sz="2400">
                <a:latin typeface="Times" pitchFamily="18" charset="0"/>
              </a:defRPr>
            </a:lvl8pPr>
            <a:lvl9pPr marL="3886200" indent="-228600" eaLnBrk="0" fontAlgn="base" hangingPunct="0">
              <a:spcBef>
                <a:spcPct val="0"/>
              </a:spcBef>
              <a:spcAft>
                <a:spcPct val="0"/>
              </a:spcAft>
              <a:defRPr sz="2400">
                <a:latin typeface="Times" pitchFamily="18" charset="0"/>
              </a:defRPr>
            </a:lvl9pPr>
          </a:lstStyle>
          <a:p>
            <a:r>
              <a:rPr lang="de-DE" sz="900" dirty="0">
                <a:solidFill>
                  <a:prstClr val="white"/>
                </a:solidFill>
              </a:rPr>
              <a:t>Diversität im Lernprozess nutzen </a:t>
            </a:r>
          </a:p>
          <a:p>
            <a:endParaRPr lang="de-DE" dirty="0"/>
          </a:p>
        </p:txBody>
      </p:sp>
      <p:sp>
        <p:nvSpPr>
          <p:cNvPr id="18449" name="Text Box 20"/>
          <p:cNvSpPr txBox="1">
            <a:spLocks noChangeArrowheads="1"/>
          </p:cNvSpPr>
          <p:nvPr/>
        </p:nvSpPr>
        <p:spPr bwMode="auto">
          <a:xfrm>
            <a:off x="6948488" y="1338386"/>
            <a:ext cx="2087562" cy="400110"/>
          </a:xfrm>
          <a:prstGeom prst="rect">
            <a:avLst/>
          </a:prstGeom>
          <a:solidFill>
            <a:srgbClr val="00B0F0"/>
          </a:solidFill>
          <a:ln w="9525">
            <a:solidFill>
              <a:schemeClr val="tx1"/>
            </a:solidFill>
            <a:miter lim="800000"/>
            <a:headEnd/>
            <a:tailEnd/>
          </a:ln>
          <a:effectLst/>
        </p:spPr>
        <p:txBody>
          <a:bodyPr lIns="54000" rIns="54000">
            <a:spAutoFit/>
          </a:bodyPr>
          <a:lstStyle>
            <a:defPPr>
              <a:defRPr lang="de-DE"/>
            </a:defPPr>
            <a:lvl1pPr>
              <a:defRPr sz="1000" b="1">
                <a:solidFill>
                  <a:srgbClr val="000000"/>
                </a:solidFill>
                <a:latin typeface="Arial" charset="0"/>
              </a:defRPr>
            </a:lvl1pPr>
            <a:lvl2pPr marL="742950" indent="-285750">
              <a:defRPr sz="2400">
                <a:latin typeface="Times" pitchFamily="18" charset="0"/>
              </a:defRPr>
            </a:lvl2pPr>
            <a:lvl3pPr marL="1143000" indent="-228600">
              <a:defRPr sz="2400">
                <a:latin typeface="Times" pitchFamily="18" charset="0"/>
              </a:defRPr>
            </a:lvl3pPr>
            <a:lvl4pPr marL="1600200" indent="-228600">
              <a:defRPr sz="2400">
                <a:latin typeface="Times" pitchFamily="18" charset="0"/>
              </a:defRPr>
            </a:lvl4pPr>
            <a:lvl5pPr marL="2057400" indent="-228600">
              <a:defRPr sz="2400">
                <a:latin typeface="Times" pitchFamily="18" charset="0"/>
              </a:defRPr>
            </a:lvl5pPr>
            <a:lvl6pPr marL="2514600" indent="-228600" eaLnBrk="0" fontAlgn="base" hangingPunct="0">
              <a:spcBef>
                <a:spcPct val="0"/>
              </a:spcBef>
              <a:spcAft>
                <a:spcPct val="0"/>
              </a:spcAft>
              <a:defRPr sz="2400">
                <a:latin typeface="Times" pitchFamily="18" charset="0"/>
              </a:defRPr>
            </a:lvl6pPr>
            <a:lvl7pPr marL="2971800" indent="-228600" eaLnBrk="0" fontAlgn="base" hangingPunct="0">
              <a:spcBef>
                <a:spcPct val="0"/>
              </a:spcBef>
              <a:spcAft>
                <a:spcPct val="0"/>
              </a:spcAft>
              <a:defRPr sz="2400">
                <a:latin typeface="Times" pitchFamily="18" charset="0"/>
              </a:defRPr>
            </a:lvl7pPr>
            <a:lvl8pPr marL="3429000" indent="-228600" eaLnBrk="0" fontAlgn="base" hangingPunct="0">
              <a:spcBef>
                <a:spcPct val="0"/>
              </a:spcBef>
              <a:spcAft>
                <a:spcPct val="0"/>
              </a:spcAft>
              <a:defRPr sz="2400">
                <a:latin typeface="Times" pitchFamily="18" charset="0"/>
              </a:defRPr>
            </a:lvl8pPr>
            <a:lvl9pPr marL="3886200" indent="-228600" eaLnBrk="0" fontAlgn="base" hangingPunct="0">
              <a:spcBef>
                <a:spcPct val="0"/>
              </a:spcBef>
              <a:spcAft>
                <a:spcPct val="0"/>
              </a:spcAft>
              <a:defRPr sz="2400">
                <a:latin typeface="Times" pitchFamily="18" charset="0"/>
              </a:defRPr>
            </a:lvl9pPr>
          </a:lstStyle>
          <a:p>
            <a:r>
              <a:rPr lang="de-DE" dirty="0">
                <a:solidFill>
                  <a:prstClr val="white"/>
                </a:solidFill>
              </a:rPr>
              <a:t>Lehr- und Lernprozesse in der (Schulform) innovativ gestalten </a:t>
            </a:r>
            <a:endParaRPr lang="de-DE" b="0" dirty="0">
              <a:solidFill>
                <a:prstClr val="white"/>
              </a:solidFill>
            </a:endParaRPr>
          </a:p>
        </p:txBody>
      </p:sp>
      <p:sp>
        <p:nvSpPr>
          <p:cNvPr id="18457" name="Text Box 37"/>
          <p:cNvSpPr txBox="1">
            <a:spLocks noChangeArrowheads="1"/>
          </p:cNvSpPr>
          <p:nvPr/>
        </p:nvSpPr>
        <p:spPr bwMode="auto">
          <a:xfrm>
            <a:off x="7874779" y="404833"/>
            <a:ext cx="10445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1000" dirty="0" err="1">
                <a:solidFill>
                  <a:srgbClr val="000000"/>
                </a:solidFill>
                <a:latin typeface="Arial" charset="0"/>
              </a:rPr>
              <a:t>Pstd</a:t>
            </a:r>
            <a:r>
              <a:rPr lang="de-DE" sz="1000" dirty="0">
                <a:solidFill>
                  <a:srgbClr val="000000"/>
                </a:solidFill>
                <a:latin typeface="Arial" charset="0"/>
              </a:rPr>
              <a:t>. = Präsenzstunde</a:t>
            </a:r>
          </a:p>
        </p:txBody>
      </p:sp>
      <p:sp>
        <p:nvSpPr>
          <p:cNvPr id="18458" name="Text Box 39"/>
          <p:cNvSpPr txBox="1">
            <a:spLocks noChangeArrowheads="1"/>
          </p:cNvSpPr>
          <p:nvPr/>
        </p:nvSpPr>
        <p:spPr bwMode="auto">
          <a:xfrm>
            <a:off x="1652448" y="412793"/>
            <a:ext cx="881727" cy="341632"/>
          </a:xfrm>
          <a:prstGeom prst="rect">
            <a:avLst/>
          </a:prstGeom>
          <a:solidFill>
            <a:srgbClr val="FFFF99"/>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4000" rIns="54000">
            <a:spAutoFit/>
          </a:bodyPr>
          <a:lstStyle>
            <a:lvl1pPr marL="269875" indent="-2698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90000"/>
              </a:lnSpc>
            </a:pPr>
            <a:r>
              <a:rPr lang="de-DE" sz="900" dirty="0">
                <a:solidFill>
                  <a:srgbClr val="000000"/>
                </a:solidFill>
                <a:latin typeface="Arial" charset="0"/>
              </a:rPr>
              <a:t>Veranstaltung</a:t>
            </a:r>
          </a:p>
          <a:p>
            <a:pPr algn="ctr">
              <a:lnSpc>
                <a:spcPct val="90000"/>
              </a:lnSpc>
            </a:pPr>
            <a:r>
              <a:rPr lang="de-DE" sz="900" dirty="0">
                <a:solidFill>
                  <a:srgbClr val="000000"/>
                </a:solidFill>
                <a:latin typeface="Arial" charset="0"/>
              </a:rPr>
              <a:t>(V) VEIN</a:t>
            </a:r>
          </a:p>
        </p:txBody>
      </p:sp>
      <p:sp>
        <p:nvSpPr>
          <p:cNvPr id="18460" name="Text Box 41"/>
          <p:cNvSpPr txBox="1">
            <a:spLocks noChangeArrowheads="1"/>
          </p:cNvSpPr>
          <p:nvPr/>
        </p:nvSpPr>
        <p:spPr bwMode="auto">
          <a:xfrm>
            <a:off x="511069" y="444180"/>
            <a:ext cx="12426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800" dirty="0">
                <a:solidFill>
                  <a:srgbClr val="000000"/>
                </a:solidFill>
                <a:latin typeface="Arial" charset="0"/>
              </a:rPr>
              <a:t>bewertet, Pflicht, 2 UB, 20 </a:t>
            </a:r>
            <a:r>
              <a:rPr lang="de-DE" sz="800" dirty="0" err="1">
                <a:solidFill>
                  <a:srgbClr val="000000"/>
                </a:solidFill>
                <a:latin typeface="Arial" charset="0"/>
              </a:rPr>
              <a:t>Pstd</a:t>
            </a:r>
            <a:r>
              <a:rPr lang="de-DE" sz="800" dirty="0">
                <a:solidFill>
                  <a:srgbClr val="000000"/>
                </a:solidFill>
                <a:latin typeface="Arial" charset="0"/>
              </a:rPr>
              <a:t>., 4 Sitzungen</a:t>
            </a:r>
          </a:p>
        </p:txBody>
      </p:sp>
      <p:sp>
        <p:nvSpPr>
          <p:cNvPr id="18462" name="Text Box 46"/>
          <p:cNvSpPr txBox="1">
            <a:spLocks noChangeArrowheads="1"/>
          </p:cNvSpPr>
          <p:nvPr/>
        </p:nvSpPr>
        <p:spPr bwMode="auto">
          <a:xfrm>
            <a:off x="147175" y="426855"/>
            <a:ext cx="427525" cy="341632"/>
          </a:xfrm>
          <a:prstGeom prst="rect">
            <a:avLst/>
          </a:prstGeom>
          <a:solidFill>
            <a:srgbClr val="00B0F0"/>
          </a:solidFill>
          <a:ln w="9525">
            <a:noFill/>
            <a:miter lim="800000"/>
            <a:headEnd/>
            <a:tailEnd/>
          </a:ln>
          <a:effectLst/>
        </p:spPr>
        <p:txBody>
          <a:bodyPr wrap="square" lIns="54000" rIns="54000">
            <a:spAutoFit/>
          </a:bodyPr>
          <a:lstStyle>
            <a:lvl1pPr marL="269875" indent="-2698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90000"/>
              </a:lnSpc>
            </a:pPr>
            <a:r>
              <a:rPr lang="de-DE" sz="900" dirty="0">
                <a:solidFill>
                  <a:prstClr val="white"/>
                </a:solidFill>
                <a:latin typeface="Arial" charset="0"/>
              </a:rPr>
              <a:t>Modul</a:t>
            </a:r>
          </a:p>
          <a:p>
            <a:pPr algn="ctr">
              <a:lnSpc>
                <a:spcPct val="90000"/>
              </a:lnSpc>
            </a:pPr>
            <a:r>
              <a:rPr lang="de-DE" sz="900" dirty="0">
                <a:solidFill>
                  <a:prstClr val="white"/>
                </a:solidFill>
                <a:latin typeface="Arial" charset="0"/>
              </a:rPr>
              <a:t>(M)</a:t>
            </a:r>
          </a:p>
        </p:txBody>
      </p:sp>
      <p:sp>
        <p:nvSpPr>
          <p:cNvPr id="18463" name="Text Box 48"/>
          <p:cNvSpPr txBox="1">
            <a:spLocks noChangeArrowheads="1"/>
          </p:cNvSpPr>
          <p:nvPr/>
        </p:nvSpPr>
        <p:spPr bwMode="auto">
          <a:xfrm>
            <a:off x="2627312" y="891478"/>
            <a:ext cx="2107043" cy="415925"/>
          </a:xfrm>
          <a:prstGeom prst="rect">
            <a:avLst/>
          </a:prstGeom>
          <a:solidFill>
            <a:schemeClr val="bg1"/>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70000"/>
              </a:lnSpc>
              <a:spcBef>
                <a:spcPct val="50000"/>
              </a:spcBef>
            </a:pPr>
            <a:r>
              <a:rPr lang="de-DE" sz="1200" b="1">
                <a:solidFill>
                  <a:srgbClr val="000000"/>
                </a:solidFill>
                <a:latin typeface="Arial" charset="0"/>
              </a:rPr>
              <a:t>1. Hauptsemester</a:t>
            </a:r>
          </a:p>
          <a:p>
            <a:pPr algn="ctr">
              <a:lnSpc>
                <a:spcPct val="70000"/>
              </a:lnSpc>
              <a:spcBef>
                <a:spcPct val="50000"/>
              </a:spcBef>
            </a:pPr>
            <a:r>
              <a:rPr lang="de-DE" sz="1000" b="1">
                <a:solidFill>
                  <a:srgbClr val="000000"/>
                </a:solidFill>
                <a:latin typeface="Arial" charset="0"/>
              </a:rPr>
              <a:t>6 Monate</a:t>
            </a:r>
          </a:p>
        </p:txBody>
      </p:sp>
      <p:sp>
        <p:nvSpPr>
          <p:cNvPr id="18464" name="Text Box 49"/>
          <p:cNvSpPr txBox="1">
            <a:spLocks noChangeArrowheads="1"/>
          </p:cNvSpPr>
          <p:nvPr/>
        </p:nvSpPr>
        <p:spPr bwMode="auto">
          <a:xfrm>
            <a:off x="4799203" y="900946"/>
            <a:ext cx="2079613" cy="415925"/>
          </a:xfrm>
          <a:prstGeom prst="rect">
            <a:avLst/>
          </a:prstGeom>
          <a:solidFill>
            <a:schemeClr val="bg1"/>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70000"/>
              </a:lnSpc>
              <a:spcBef>
                <a:spcPct val="50000"/>
              </a:spcBef>
            </a:pPr>
            <a:r>
              <a:rPr lang="de-DE" sz="1200" b="1">
                <a:solidFill>
                  <a:srgbClr val="000000"/>
                </a:solidFill>
                <a:latin typeface="Arial" charset="0"/>
              </a:rPr>
              <a:t>2. Hauptsemester</a:t>
            </a:r>
          </a:p>
          <a:p>
            <a:pPr algn="ctr">
              <a:lnSpc>
                <a:spcPct val="70000"/>
              </a:lnSpc>
              <a:spcBef>
                <a:spcPct val="50000"/>
              </a:spcBef>
            </a:pPr>
            <a:r>
              <a:rPr lang="de-DE" sz="1000" b="1">
                <a:solidFill>
                  <a:srgbClr val="000000"/>
                </a:solidFill>
                <a:latin typeface="Arial" charset="0"/>
              </a:rPr>
              <a:t>6 Monate</a:t>
            </a:r>
          </a:p>
        </p:txBody>
      </p:sp>
      <p:sp>
        <p:nvSpPr>
          <p:cNvPr id="18465" name="Text Box 50"/>
          <p:cNvSpPr txBox="1">
            <a:spLocks noChangeArrowheads="1"/>
          </p:cNvSpPr>
          <p:nvPr/>
        </p:nvSpPr>
        <p:spPr bwMode="auto">
          <a:xfrm>
            <a:off x="6956872" y="900840"/>
            <a:ext cx="2087562" cy="415925"/>
          </a:xfrm>
          <a:prstGeom prst="rect">
            <a:avLst/>
          </a:prstGeom>
          <a:solidFill>
            <a:schemeClr val="bg1"/>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70000"/>
              </a:lnSpc>
              <a:spcBef>
                <a:spcPct val="50000"/>
              </a:spcBef>
            </a:pPr>
            <a:r>
              <a:rPr lang="de-DE" sz="1200" b="1">
                <a:solidFill>
                  <a:srgbClr val="000000"/>
                </a:solidFill>
                <a:latin typeface="Arial" charset="0"/>
              </a:rPr>
              <a:t>Prüfungssemester</a:t>
            </a:r>
          </a:p>
          <a:p>
            <a:pPr algn="ctr">
              <a:lnSpc>
                <a:spcPct val="70000"/>
              </a:lnSpc>
              <a:spcBef>
                <a:spcPct val="50000"/>
              </a:spcBef>
            </a:pPr>
            <a:r>
              <a:rPr lang="de-DE" sz="1000" b="1">
                <a:solidFill>
                  <a:srgbClr val="000000"/>
                </a:solidFill>
                <a:latin typeface="Arial" charset="0"/>
              </a:rPr>
              <a:t>6 Monate</a:t>
            </a:r>
          </a:p>
        </p:txBody>
      </p:sp>
      <p:sp>
        <p:nvSpPr>
          <p:cNvPr id="18467" name="Text Box 56"/>
          <p:cNvSpPr txBox="1">
            <a:spLocks noChangeArrowheads="1"/>
          </p:cNvSpPr>
          <p:nvPr/>
        </p:nvSpPr>
        <p:spPr bwMode="auto">
          <a:xfrm>
            <a:off x="2634023" y="1338386"/>
            <a:ext cx="2087562" cy="246221"/>
          </a:xfrm>
          <a:prstGeom prst="rect">
            <a:avLst/>
          </a:prstGeom>
          <a:solidFill>
            <a:srgbClr val="00B0F0"/>
          </a:solidFill>
          <a:ln w="9525">
            <a:solidFill>
              <a:schemeClr val="tx1"/>
            </a:solidFill>
            <a:miter lim="800000"/>
            <a:headEnd/>
            <a:tailEnd/>
          </a:ln>
          <a:effectLst/>
        </p:spPr>
        <p:txBody>
          <a:bodyPr lIns="54000" rIns="36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1000" b="1" dirty="0">
                <a:solidFill>
                  <a:prstClr val="white"/>
                </a:solidFill>
                <a:latin typeface="Arial" charset="0"/>
              </a:rPr>
              <a:t>HR: </a:t>
            </a:r>
            <a:r>
              <a:rPr lang="de-DE" sz="1000" dirty="0">
                <a:solidFill>
                  <a:prstClr val="white"/>
                </a:solidFill>
                <a:latin typeface="Arial" charset="0"/>
              </a:rPr>
              <a:t>Fach 1;  </a:t>
            </a:r>
            <a:r>
              <a:rPr lang="de-DE" sz="1000" b="1" dirty="0">
                <a:solidFill>
                  <a:prstClr val="white"/>
                </a:solidFill>
                <a:latin typeface="Arial" charset="0"/>
              </a:rPr>
              <a:t>G:   </a:t>
            </a:r>
            <a:r>
              <a:rPr lang="de-DE" sz="1000" dirty="0">
                <a:solidFill>
                  <a:prstClr val="white"/>
                </a:solidFill>
                <a:latin typeface="Arial" charset="0"/>
              </a:rPr>
              <a:t>LF;  </a:t>
            </a:r>
            <a:r>
              <a:rPr lang="de-DE" sz="1000" b="1" dirty="0" err="1">
                <a:solidFill>
                  <a:prstClr val="white"/>
                </a:solidFill>
                <a:latin typeface="Arial" charset="0"/>
              </a:rPr>
              <a:t>Fö</a:t>
            </a:r>
            <a:r>
              <a:rPr lang="de-DE" sz="1000" b="1" dirty="0">
                <a:solidFill>
                  <a:prstClr val="white"/>
                </a:solidFill>
                <a:latin typeface="Arial" charset="0"/>
              </a:rPr>
              <a:t>: </a:t>
            </a:r>
            <a:r>
              <a:rPr lang="de-DE" sz="1000" dirty="0">
                <a:solidFill>
                  <a:prstClr val="white"/>
                </a:solidFill>
                <a:latin typeface="Arial" charset="0"/>
              </a:rPr>
              <a:t>Fach</a:t>
            </a:r>
          </a:p>
        </p:txBody>
      </p:sp>
      <p:sp>
        <p:nvSpPr>
          <p:cNvPr id="18473" name="Text Box 63"/>
          <p:cNvSpPr txBox="1">
            <a:spLocks noChangeArrowheads="1"/>
          </p:cNvSpPr>
          <p:nvPr/>
        </p:nvSpPr>
        <p:spPr bwMode="auto">
          <a:xfrm>
            <a:off x="123191" y="1730985"/>
            <a:ext cx="2410984" cy="35548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Lernprozessgestaltung</a:t>
            </a:r>
          </a:p>
          <a:p>
            <a:pPr>
              <a:lnSpc>
                <a:spcPct val="90000"/>
              </a:lnSpc>
            </a:pPr>
            <a:r>
              <a:rPr lang="de-DE" sz="1000" dirty="0">
                <a:solidFill>
                  <a:srgbClr val="000000"/>
                </a:solidFill>
                <a:latin typeface="Arial" charset="0"/>
              </a:rPr>
              <a:t>(</a:t>
            </a:r>
            <a:r>
              <a:rPr lang="de-DE" sz="700" b="1" dirty="0">
                <a:solidFill>
                  <a:srgbClr val="000000"/>
                </a:solidFill>
                <a:latin typeface="Arial" charset="0"/>
              </a:rPr>
              <a:t>GS</a:t>
            </a:r>
            <a:r>
              <a:rPr lang="de-DE" sz="700" dirty="0">
                <a:solidFill>
                  <a:srgbClr val="000000"/>
                </a:solidFill>
                <a:latin typeface="Arial" charset="0"/>
              </a:rPr>
              <a:t>: 12 </a:t>
            </a:r>
            <a:r>
              <a:rPr lang="de-DE" sz="700" dirty="0" err="1">
                <a:solidFill>
                  <a:srgbClr val="000000"/>
                </a:solidFill>
                <a:latin typeface="Arial" charset="0"/>
              </a:rPr>
              <a:t>Pstd</a:t>
            </a:r>
            <a:r>
              <a:rPr lang="de-DE" sz="700" dirty="0">
                <a:solidFill>
                  <a:srgbClr val="000000"/>
                </a:solidFill>
                <a:latin typeface="Arial" charset="0"/>
              </a:rPr>
              <a:t>.; 3 Sitzungen; </a:t>
            </a:r>
            <a:r>
              <a:rPr lang="de-DE" sz="700" b="1" dirty="0">
                <a:solidFill>
                  <a:srgbClr val="000000"/>
                </a:solidFill>
                <a:latin typeface="Arial" charset="0"/>
              </a:rPr>
              <a:t>HR/</a:t>
            </a:r>
            <a:r>
              <a:rPr lang="de-DE" sz="700" b="1" dirty="0" err="1">
                <a:solidFill>
                  <a:srgbClr val="000000"/>
                </a:solidFill>
                <a:latin typeface="Arial" charset="0"/>
              </a:rPr>
              <a:t>Fö</a:t>
            </a:r>
            <a:r>
              <a:rPr lang="de-DE" sz="700" dirty="0">
                <a:solidFill>
                  <a:srgbClr val="000000"/>
                </a:solidFill>
                <a:latin typeface="Arial" charset="0"/>
              </a:rPr>
              <a:t>: 15 </a:t>
            </a:r>
            <a:r>
              <a:rPr lang="de-DE" sz="700" dirty="0" err="1">
                <a:solidFill>
                  <a:srgbClr val="000000"/>
                </a:solidFill>
                <a:latin typeface="Arial" charset="0"/>
              </a:rPr>
              <a:t>Pstd</a:t>
            </a:r>
            <a:r>
              <a:rPr lang="de-DE" sz="700" dirty="0">
                <a:solidFill>
                  <a:srgbClr val="000000"/>
                </a:solidFill>
                <a:latin typeface="Arial" charset="0"/>
              </a:rPr>
              <a:t>.; 3 Sitzungen) </a:t>
            </a:r>
          </a:p>
        </p:txBody>
      </p:sp>
      <p:sp>
        <p:nvSpPr>
          <p:cNvPr id="18475" name="Text Box 65"/>
          <p:cNvSpPr txBox="1">
            <a:spLocks noChangeArrowheads="1"/>
          </p:cNvSpPr>
          <p:nvPr/>
        </p:nvSpPr>
        <p:spPr bwMode="auto">
          <a:xfrm>
            <a:off x="111749" y="891478"/>
            <a:ext cx="2435381" cy="41592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70000"/>
              </a:lnSpc>
              <a:spcBef>
                <a:spcPct val="50000"/>
              </a:spcBef>
            </a:pPr>
            <a:r>
              <a:rPr lang="de-DE" sz="1200" b="1">
                <a:solidFill>
                  <a:srgbClr val="000000"/>
                </a:solidFill>
                <a:latin typeface="Arial" charset="0"/>
              </a:rPr>
              <a:t>Einführungsphase</a:t>
            </a:r>
            <a:r>
              <a:rPr lang="de-DE" sz="1000" b="1">
                <a:solidFill>
                  <a:srgbClr val="000000"/>
                </a:solidFill>
                <a:latin typeface="Arial" charset="0"/>
              </a:rPr>
              <a:t> </a:t>
            </a:r>
          </a:p>
          <a:p>
            <a:pPr algn="ctr">
              <a:lnSpc>
                <a:spcPct val="70000"/>
              </a:lnSpc>
              <a:spcBef>
                <a:spcPct val="50000"/>
              </a:spcBef>
            </a:pPr>
            <a:r>
              <a:rPr lang="de-DE" sz="1000" b="1">
                <a:solidFill>
                  <a:srgbClr val="000000"/>
                </a:solidFill>
                <a:latin typeface="Arial" charset="0"/>
              </a:rPr>
              <a:t>3 Monate</a:t>
            </a:r>
          </a:p>
        </p:txBody>
      </p:sp>
      <p:sp>
        <p:nvSpPr>
          <p:cNvPr id="18479" name="Text Box 71"/>
          <p:cNvSpPr txBox="1">
            <a:spLocks noChangeArrowheads="1"/>
          </p:cNvSpPr>
          <p:nvPr/>
        </p:nvSpPr>
        <p:spPr bwMode="auto">
          <a:xfrm>
            <a:off x="2488124" y="404833"/>
            <a:ext cx="80504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800" dirty="0" err="1">
                <a:solidFill>
                  <a:srgbClr val="000000"/>
                </a:solidFill>
                <a:latin typeface="Arial" charset="0"/>
              </a:rPr>
              <a:t>unbewertet</a:t>
            </a:r>
            <a:r>
              <a:rPr lang="de-DE" sz="800" dirty="0">
                <a:solidFill>
                  <a:srgbClr val="000000"/>
                </a:solidFill>
                <a:latin typeface="Arial" charset="0"/>
              </a:rPr>
              <a:t>, </a:t>
            </a:r>
          </a:p>
          <a:p>
            <a:pPr>
              <a:spcBef>
                <a:spcPct val="50000"/>
              </a:spcBef>
            </a:pPr>
            <a:r>
              <a:rPr lang="de-DE" sz="800" b="1" dirty="0">
                <a:solidFill>
                  <a:srgbClr val="000000"/>
                </a:solidFill>
                <a:latin typeface="Arial" charset="0"/>
              </a:rPr>
              <a:t>Pflicht</a:t>
            </a:r>
            <a:endParaRPr lang="de-DE" sz="800" dirty="0">
              <a:solidFill>
                <a:srgbClr val="000000"/>
              </a:solidFill>
              <a:latin typeface="Arial" charset="0"/>
            </a:endParaRPr>
          </a:p>
        </p:txBody>
      </p:sp>
      <p:sp>
        <p:nvSpPr>
          <p:cNvPr id="18472" name="Text Box 62"/>
          <p:cNvSpPr txBox="1">
            <a:spLocks noChangeArrowheads="1"/>
          </p:cNvSpPr>
          <p:nvPr/>
        </p:nvSpPr>
        <p:spPr bwMode="auto">
          <a:xfrm>
            <a:off x="111750" y="2128831"/>
            <a:ext cx="2442538" cy="436073"/>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rIns="54000"/>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1000" b="1" dirty="0">
                <a:solidFill>
                  <a:srgbClr val="000000"/>
                </a:solidFill>
                <a:latin typeface="Arial" charset="0"/>
              </a:rPr>
              <a:t>Einführung ins Fach</a:t>
            </a:r>
          </a:p>
          <a:p>
            <a:pPr>
              <a:lnSpc>
                <a:spcPct val="90000"/>
              </a:lnSpc>
            </a:pPr>
            <a:r>
              <a:rPr lang="de-DE" sz="700" dirty="0">
                <a:solidFill>
                  <a:srgbClr val="000000"/>
                </a:solidFill>
                <a:latin typeface="Arial" charset="0"/>
              </a:rPr>
              <a:t>(</a:t>
            </a:r>
            <a:r>
              <a:rPr lang="de-DE" sz="700" b="1" dirty="0">
                <a:solidFill>
                  <a:srgbClr val="000000"/>
                </a:solidFill>
                <a:latin typeface="Arial" charset="0"/>
              </a:rPr>
              <a:t>HR/FÖ</a:t>
            </a:r>
            <a:r>
              <a:rPr lang="de-DE" sz="700" dirty="0">
                <a:solidFill>
                  <a:srgbClr val="000000"/>
                </a:solidFill>
                <a:latin typeface="Arial" charset="0"/>
              </a:rPr>
              <a:t>: F1 und F2, 2 x 9 </a:t>
            </a:r>
            <a:r>
              <a:rPr lang="de-DE" sz="700" dirty="0" err="1">
                <a:solidFill>
                  <a:srgbClr val="000000"/>
                </a:solidFill>
                <a:latin typeface="Arial" charset="0"/>
              </a:rPr>
              <a:t>Pstd</a:t>
            </a:r>
            <a:r>
              <a:rPr lang="de-DE" sz="700" dirty="0">
                <a:solidFill>
                  <a:srgbClr val="000000"/>
                </a:solidFill>
                <a:latin typeface="Arial" charset="0"/>
              </a:rPr>
              <a:t>.; je 3 Sitzungen</a:t>
            </a:r>
          </a:p>
          <a:p>
            <a:pPr>
              <a:lnSpc>
                <a:spcPct val="90000"/>
              </a:lnSpc>
            </a:pPr>
            <a:r>
              <a:rPr lang="de-DE" sz="700" b="1" dirty="0">
                <a:solidFill>
                  <a:srgbClr val="000000"/>
                </a:solidFill>
                <a:latin typeface="Arial" charset="0"/>
              </a:rPr>
              <a:t>GS</a:t>
            </a:r>
            <a:r>
              <a:rPr lang="de-DE" sz="700" dirty="0">
                <a:solidFill>
                  <a:srgbClr val="000000"/>
                </a:solidFill>
                <a:latin typeface="Arial" charset="0"/>
              </a:rPr>
              <a:t>: F1, F2 und F3, 3 x 9 </a:t>
            </a:r>
            <a:r>
              <a:rPr lang="de-DE" sz="700" dirty="0" err="1">
                <a:solidFill>
                  <a:srgbClr val="000000"/>
                </a:solidFill>
                <a:latin typeface="Arial" charset="0"/>
              </a:rPr>
              <a:t>Pstd</a:t>
            </a:r>
            <a:r>
              <a:rPr lang="de-DE" sz="700" dirty="0">
                <a:solidFill>
                  <a:srgbClr val="000000"/>
                </a:solidFill>
                <a:latin typeface="Arial" charset="0"/>
              </a:rPr>
              <a:t>.; je 3 Sitzungen)</a:t>
            </a:r>
          </a:p>
          <a:p>
            <a:pPr>
              <a:lnSpc>
                <a:spcPct val="90000"/>
              </a:lnSpc>
            </a:pPr>
            <a:endParaRPr lang="de-DE" sz="800" dirty="0">
              <a:solidFill>
                <a:srgbClr val="000000"/>
              </a:solidFill>
              <a:latin typeface="Arial" charset="0"/>
            </a:endParaRPr>
          </a:p>
        </p:txBody>
      </p:sp>
      <p:sp>
        <p:nvSpPr>
          <p:cNvPr id="18450" name="Text Box 21"/>
          <p:cNvSpPr txBox="1">
            <a:spLocks noChangeArrowheads="1"/>
          </p:cNvSpPr>
          <p:nvPr/>
        </p:nvSpPr>
        <p:spPr bwMode="auto">
          <a:xfrm>
            <a:off x="111749" y="4248247"/>
            <a:ext cx="8820651" cy="738591"/>
          </a:xfrm>
          <a:prstGeom prst="rect">
            <a:avLst/>
          </a:prstGeom>
          <a:solidFill>
            <a:schemeClr val="tx2">
              <a:lumMod val="40000"/>
              <a:lumOff val="60000"/>
            </a:schemeClr>
          </a:solidFill>
          <a:ln w="6350">
            <a:solidFill>
              <a:schemeClr val="tx1"/>
            </a:solidFill>
            <a:miter lim="800000"/>
            <a:headEnd/>
            <a:tailEnd/>
          </a:ln>
          <a:effectLst/>
        </p:spPr>
        <p:txBody>
          <a:bodyPr wrap="square" tIns="1188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50000"/>
              </a:lnSpc>
              <a:spcBef>
                <a:spcPct val="65000"/>
              </a:spcBef>
            </a:pPr>
            <a:r>
              <a:rPr lang="de-DE" sz="1000" b="1" dirty="0">
                <a:solidFill>
                  <a:srgbClr val="000000"/>
                </a:solidFill>
                <a:latin typeface="Arial" charset="0"/>
              </a:rPr>
              <a:t>V: Beratung und Reflexion von beruflichen Handlungssituationen (VBRH)</a:t>
            </a:r>
          </a:p>
          <a:p>
            <a:pPr algn="ctr">
              <a:lnSpc>
                <a:spcPct val="50000"/>
              </a:lnSpc>
              <a:spcBef>
                <a:spcPct val="65000"/>
              </a:spcBef>
            </a:pPr>
            <a:endParaRPr lang="de-DE" sz="1000" dirty="0">
              <a:solidFill>
                <a:srgbClr val="000000"/>
              </a:solidFill>
              <a:latin typeface="Arial" charset="0"/>
            </a:endParaRPr>
          </a:p>
          <a:p>
            <a:pPr algn="ctr">
              <a:lnSpc>
                <a:spcPct val="50000"/>
              </a:lnSpc>
              <a:spcBef>
                <a:spcPct val="65000"/>
              </a:spcBef>
            </a:pPr>
            <a:endParaRPr lang="de-DE" sz="800" dirty="0">
              <a:solidFill>
                <a:srgbClr val="000000"/>
              </a:solidFill>
              <a:latin typeface="Arial" charset="0"/>
            </a:endParaRPr>
          </a:p>
          <a:p>
            <a:pPr algn="ctr">
              <a:lnSpc>
                <a:spcPct val="50000"/>
              </a:lnSpc>
              <a:spcBef>
                <a:spcPct val="65000"/>
              </a:spcBef>
            </a:pPr>
            <a:endParaRPr lang="de-DE" sz="1000" dirty="0">
              <a:solidFill>
                <a:srgbClr val="000000"/>
              </a:solidFill>
              <a:latin typeface="Arial" charset="0"/>
            </a:endParaRPr>
          </a:p>
        </p:txBody>
      </p:sp>
      <p:sp>
        <p:nvSpPr>
          <p:cNvPr id="48" name="Text Box 61"/>
          <p:cNvSpPr txBox="1">
            <a:spLocks noChangeArrowheads="1"/>
          </p:cNvSpPr>
          <p:nvPr/>
        </p:nvSpPr>
        <p:spPr bwMode="auto">
          <a:xfrm>
            <a:off x="327374" y="4471726"/>
            <a:ext cx="2088232" cy="230832"/>
          </a:xfrm>
          <a:prstGeom prst="rect">
            <a:avLst/>
          </a:prstGeom>
          <a:solidFill>
            <a:schemeClr val="bg2">
              <a:lumMod val="60000"/>
              <a:lumOff val="40000"/>
            </a:schemeClr>
          </a:solidFill>
          <a:ln w="9525">
            <a:solidFill>
              <a:schemeClr val="tx1"/>
            </a:solidFill>
            <a:miter lim="800000"/>
            <a:headEnd/>
            <a:tailEnd/>
          </a:ln>
          <a:effectLst/>
        </p:spPr>
        <p:txBody>
          <a:bodyPr wrap="square" lIns="54000" rIns="5400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gn="ctr">
              <a:lnSpc>
                <a:spcPct val="90000"/>
              </a:lnSpc>
            </a:pPr>
            <a:r>
              <a:rPr lang="de-DE" sz="1000" dirty="0">
                <a:solidFill>
                  <a:srgbClr val="000000"/>
                </a:solidFill>
                <a:latin typeface="Arial" charset="0"/>
              </a:rPr>
              <a:t>(12 Pstd.;3-4 Sitzungen)</a:t>
            </a:r>
          </a:p>
        </p:txBody>
      </p:sp>
      <p:sp>
        <p:nvSpPr>
          <p:cNvPr id="49" name="Text Box 61"/>
          <p:cNvSpPr txBox="1">
            <a:spLocks noChangeArrowheads="1"/>
          </p:cNvSpPr>
          <p:nvPr/>
        </p:nvSpPr>
        <p:spPr bwMode="auto">
          <a:xfrm>
            <a:off x="2619768" y="4462993"/>
            <a:ext cx="2088828" cy="230832"/>
          </a:xfrm>
          <a:prstGeom prst="rect">
            <a:avLst/>
          </a:prstGeom>
          <a:solidFill>
            <a:schemeClr val="bg2">
              <a:lumMod val="60000"/>
              <a:lumOff val="40000"/>
            </a:schemeClr>
          </a:solidFill>
          <a:ln w="9525">
            <a:solidFill>
              <a:schemeClr val="tx1"/>
            </a:solidFill>
            <a:miter lim="800000"/>
            <a:headEnd/>
            <a:tailEnd/>
          </a:ln>
          <a:effectLst/>
        </p:spPr>
        <p:txBody>
          <a:bodyPr wrap="square" lIns="54000" rIns="5400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gn="ctr">
              <a:lnSpc>
                <a:spcPct val="90000"/>
              </a:lnSpc>
            </a:pPr>
            <a:r>
              <a:rPr lang="de-DE" sz="1000" dirty="0">
                <a:solidFill>
                  <a:srgbClr val="000000"/>
                </a:solidFill>
                <a:latin typeface="Arial" charset="0"/>
              </a:rPr>
              <a:t>(9 </a:t>
            </a:r>
            <a:r>
              <a:rPr lang="de-DE" sz="1000" dirty="0" err="1">
                <a:solidFill>
                  <a:srgbClr val="000000"/>
                </a:solidFill>
                <a:latin typeface="Arial" charset="0"/>
              </a:rPr>
              <a:t>Pstd</a:t>
            </a:r>
            <a:r>
              <a:rPr lang="de-DE" sz="1000" dirty="0">
                <a:solidFill>
                  <a:srgbClr val="000000"/>
                </a:solidFill>
                <a:latin typeface="Arial" charset="0"/>
              </a:rPr>
              <a:t>.; 3 Sitzungen)</a:t>
            </a:r>
          </a:p>
        </p:txBody>
      </p:sp>
      <p:sp>
        <p:nvSpPr>
          <p:cNvPr id="50" name="Text Box 61"/>
          <p:cNvSpPr txBox="1">
            <a:spLocks noChangeArrowheads="1"/>
          </p:cNvSpPr>
          <p:nvPr/>
        </p:nvSpPr>
        <p:spPr bwMode="auto">
          <a:xfrm>
            <a:off x="4822928" y="4462221"/>
            <a:ext cx="2055887" cy="230832"/>
          </a:xfrm>
          <a:prstGeom prst="rect">
            <a:avLst/>
          </a:prstGeom>
          <a:solidFill>
            <a:schemeClr val="bg2">
              <a:lumMod val="60000"/>
              <a:lumOff val="40000"/>
            </a:schemeClr>
          </a:solidFill>
          <a:ln w="9525">
            <a:solidFill>
              <a:schemeClr val="tx1"/>
            </a:solidFill>
            <a:miter lim="800000"/>
            <a:headEnd/>
            <a:tailEnd/>
          </a:ln>
          <a:effectLst/>
        </p:spPr>
        <p:txBody>
          <a:bodyPr wrap="square" lIns="54000" rIns="5400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gn="ctr">
              <a:lnSpc>
                <a:spcPct val="90000"/>
              </a:lnSpc>
            </a:pPr>
            <a:r>
              <a:rPr lang="de-DE" sz="1000" dirty="0">
                <a:solidFill>
                  <a:srgbClr val="000000"/>
                </a:solidFill>
                <a:latin typeface="Arial" charset="0"/>
              </a:rPr>
              <a:t>(9 </a:t>
            </a:r>
            <a:r>
              <a:rPr lang="de-DE" sz="1000" dirty="0" err="1">
                <a:solidFill>
                  <a:srgbClr val="000000"/>
                </a:solidFill>
                <a:latin typeface="Arial" charset="0"/>
              </a:rPr>
              <a:t>Pstd</a:t>
            </a:r>
            <a:r>
              <a:rPr lang="de-DE" sz="1000" dirty="0">
                <a:solidFill>
                  <a:srgbClr val="000000"/>
                </a:solidFill>
                <a:latin typeface="Arial" charset="0"/>
              </a:rPr>
              <a:t>.; 3 Sitzungen)</a:t>
            </a:r>
          </a:p>
        </p:txBody>
      </p:sp>
      <p:sp>
        <p:nvSpPr>
          <p:cNvPr id="53" name="Text Box 61"/>
          <p:cNvSpPr txBox="1">
            <a:spLocks noChangeArrowheads="1"/>
          </p:cNvSpPr>
          <p:nvPr/>
        </p:nvSpPr>
        <p:spPr bwMode="auto">
          <a:xfrm>
            <a:off x="6935374" y="4462221"/>
            <a:ext cx="1983983" cy="230832"/>
          </a:xfrm>
          <a:prstGeom prst="rect">
            <a:avLst/>
          </a:prstGeom>
          <a:solidFill>
            <a:schemeClr val="bg2">
              <a:lumMod val="60000"/>
              <a:lumOff val="40000"/>
            </a:schemeClr>
          </a:solidFill>
          <a:ln w="9525">
            <a:solidFill>
              <a:schemeClr val="tx1"/>
            </a:solidFill>
            <a:miter lim="800000"/>
            <a:headEnd/>
            <a:tailEnd/>
          </a:ln>
          <a:effectLst/>
        </p:spPr>
        <p:txBody>
          <a:bodyPr wrap="square" lIns="54000" rIns="5400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gn="ctr">
              <a:lnSpc>
                <a:spcPct val="90000"/>
              </a:lnSpc>
            </a:pPr>
            <a:r>
              <a:rPr lang="de-DE" sz="1000" dirty="0">
                <a:solidFill>
                  <a:srgbClr val="000000"/>
                </a:solidFill>
                <a:latin typeface="Arial" charset="0"/>
              </a:rPr>
              <a:t>(10 </a:t>
            </a:r>
            <a:r>
              <a:rPr lang="de-DE" sz="1000" dirty="0" err="1">
                <a:solidFill>
                  <a:srgbClr val="000000"/>
                </a:solidFill>
                <a:latin typeface="Arial" charset="0"/>
              </a:rPr>
              <a:t>Pstd</a:t>
            </a:r>
            <a:r>
              <a:rPr lang="de-DE" sz="1000" dirty="0">
                <a:solidFill>
                  <a:srgbClr val="000000"/>
                </a:solidFill>
                <a:latin typeface="Arial" charset="0"/>
              </a:rPr>
              <a:t>.; 3 Sitzungen)</a:t>
            </a:r>
          </a:p>
        </p:txBody>
      </p:sp>
      <p:sp>
        <p:nvSpPr>
          <p:cNvPr id="18476" name="Text Box 66"/>
          <p:cNvSpPr txBox="1">
            <a:spLocks noChangeArrowheads="1"/>
          </p:cNvSpPr>
          <p:nvPr/>
        </p:nvSpPr>
        <p:spPr bwMode="auto">
          <a:xfrm>
            <a:off x="111750" y="2999019"/>
            <a:ext cx="2435381" cy="340093"/>
          </a:xfrm>
          <a:prstGeom prst="rect">
            <a:avLst/>
          </a:prstGeom>
          <a:solidFill>
            <a:srgbClr val="FFFF99"/>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Wahlangebote (12 </a:t>
            </a:r>
            <a:r>
              <a:rPr lang="de-DE" sz="900" b="1" dirty="0" err="1">
                <a:solidFill>
                  <a:srgbClr val="000000"/>
                </a:solidFill>
                <a:latin typeface="Arial" charset="0"/>
              </a:rPr>
              <a:t>Pstd</a:t>
            </a:r>
            <a:r>
              <a:rPr lang="de-DE" sz="900" b="1" dirty="0">
                <a:solidFill>
                  <a:srgbClr val="000000"/>
                </a:solidFill>
                <a:latin typeface="Arial" charset="0"/>
              </a:rPr>
              <a:t>.)</a:t>
            </a:r>
          </a:p>
          <a:p>
            <a:pPr marL="0" indent="0"/>
            <a:r>
              <a:rPr lang="de-DE" sz="800" dirty="0">
                <a:solidFill>
                  <a:prstClr val="black"/>
                </a:solidFill>
                <a:latin typeface="Arial" pitchFamily="34" charset="0"/>
                <a:cs typeface="Arial" pitchFamily="34" charset="0"/>
              </a:rPr>
              <a:t>(</a:t>
            </a:r>
            <a:r>
              <a:rPr lang="de-DE" sz="700" b="1" dirty="0">
                <a:solidFill>
                  <a:prstClr val="black"/>
                </a:solidFill>
                <a:latin typeface="Arial" pitchFamily="34" charset="0"/>
                <a:cs typeface="Arial" pitchFamily="34" charset="0"/>
              </a:rPr>
              <a:t>HR/</a:t>
            </a:r>
            <a:r>
              <a:rPr lang="de-DE" sz="700" b="1" dirty="0" err="1">
                <a:solidFill>
                  <a:prstClr val="black"/>
                </a:solidFill>
                <a:latin typeface="Arial" pitchFamily="34" charset="0"/>
                <a:cs typeface="Arial" pitchFamily="34" charset="0"/>
              </a:rPr>
              <a:t>Fö</a:t>
            </a:r>
            <a:r>
              <a:rPr lang="de-DE" sz="700" dirty="0">
                <a:solidFill>
                  <a:prstClr val="black"/>
                </a:solidFill>
                <a:latin typeface="Arial" pitchFamily="34" charset="0"/>
                <a:cs typeface="Arial" pitchFamily="34" charset="0"/>
              </a:rPr>
              <a:t>: 12 </a:t>
            </a:r>
            <a:r>
              <a:rPr lang="de-DE" sz="700" dirty="0" err="1">
                <a:solidFill>
                  <a:prstClr val="black"/>
                </a:solidFill>
                <a:latin typeface="Arial" pitchFamily="34" charset="0"/>
                <a:cs typeface="Arial" pitchFamily="34" charset="0"/>
              </a:rPr>
              <a:t>Pstd</a:t>
            </a:r>
            <a:r>
              <a:rPr lang="de-DE" sz="700" dirty="0">
                <a:solidFill>
                  <a:prstClr val="black"/>
                </a:solidFill>
                <a:latin typeface="Arial" pitchFamily="34" charset="0"/>
                <a:cs typeface="Arial" pitchFamily="34" charset="0"/>
              </a:rPr>
              <a:t>., 3 Sitzungen)</a:t>
            </a:r>
          </a:p>
        </p:txBody>
      </p:sp>
      <p:sp>
        <p:nvSpPr>
          <p:cNvPr id="3" name="Textfeld 2"/>
          <p:cNvSpPr txBox="1"/>
          <p:nvPr/>
        </p:nvSpPr>
        <p:spPr>
          <a:xfrm>
            <a:off x="123191" y="5458827"/>
            <a:ext cx="8822321" cy="861774"/>
          </a:xfrm>
          <a:prstGeom prst="rect">
            <a:avLst/>
          </a:prstGeom>
          <a:solidFill>
            <a:schemeClr val="accent1">
              <a:lumMod val="60000"/>
              <a:lumOff val="40000"/>
              <a:alpha val="50000"/>
            </a:schemeClr>
          </a:solidFill>
          <a:ln>
            <a:noFill/>
          </a:ln>
        </p:spPr>
        <p:txBody>
          <a:bodyPr wrap="square" rtlCol="0">
            <a:spAutoFit/>
          </a:bodyPr>
          <a:lstStyle>
            <a:defPPr>
              <a:defRPr lang="de-DE"/>
            </a:defPPr>
            <a:lvl1pPr>
              <a:defRPr sz="800"/>
            </a:lvl1pPr>
          </a:lstStyle>
          <a:p>
            <a:endParaRPr lang="de-DE" dirty="0">
              <a:solidFill>
                <a:prstClr val="black"/>
              </a:solidFill>
            </a:endParaRPr>
          </a:p>
          <a:p>
            <a:endParaRPr lang="de-DE" dirty="0">
              <a:solidFill>
                <a:prstClr val="black"/>
              </a:solidFill>
            </a:endParaRPr>
          </a:p>
          <a:p>
            <a:endParaRPr lang="de-DE" dirty="0">
              <a:solidFill>
                <a:prstClr val="black"/>
              </a:solidFill>
            </a:endParaRPr>
          </a:p>
          <a:p>
            <a:endParaRPr lang="de-DE" dirty="0">
              <a:solidFill>
                <a:prstClr val="black"/>
              </a:solidFill>
            </a:endParaRPr>
          </a:p>
          <a:p>
            <a:endParaRPr lang="de-DE" dirty="0">
              <a:solidFill>
                <a:prstClr val="black"/>
              </a:solidFill>
            </a:endParaRPr>
          </a:p>
          <a:p>
            <a:endParaRPr lang="de-DE" sz="1000" dirty="0">
              <a:solidFill>
                <a:prstClr val="black"/>
              </a:solidFill>
            </a:endParaRPr>
          </a:p>
        </p:txBody>
      </p:sp>
      <p:sp>
        <p:nvSpPr>
          <p:cNvPr id="18437" name="Text Box 5"/>
          <p:cNvSpPr txBox="1">
            <a:spLocks noChangeArrowheads="1"/>
          </p:cNvSpPr>
          <p:nvPr/>
        </p:nvSpPr>
        <p:spPr bwMode="auto">
          <a:xfrm>
            <a:off x="270578" y="5477009"/>
            <a:ext cx="2270211" cy="646331"/>
          </a:xfrm>
          <a:prstGeom prst="rect">
            <a:avLst/>
          </a:prstGeom>
          <a:gradFill rotWithShape="1">
            <a:gsLst>
              <a:gs pos="0">
                <a:srgbClr val="FFFFFF"/>
              </a:gs>
              <a:gs pos="100000">
                <a:schemeClr val="accent6"/>
              </a:gs>
            </a:gsLst>
            <a:path path="shape">
              <a:fillToRect l="50000" t="50000" r="50000" b="50000"/>
            </a:path>
          </a:gradFill>
          <a:ln w="9525">
            <a:solidFill>
              <a:schemeClr val="tx1"/>
            </a:solidFill>
            <a:miter lim="800000"/>
            <a:headEnd/>
            <a:tailEnd/>
          </a:ln>
          <a:effectLst/>
        </p:spPr>
        <p:txBody>
          <a:bodyPr wrap="square"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80000"/>
              </a:lnSpc>
            </a:pPr>
            <a:r>
              <a:rPr lang="de-DE" sz="900" b="1" dirty="0" err="1">
                <a:solidFill>
                  <a:srgbClr val="000000"/>
                </a:solidFill>
                <a:latin typeface="Arial" charset="0"/>
              </a:rPr>
              <a:t>Hospi</a:t>
            </a:r>
            <a:r>
              <a:rPr lang="de-DE" sz="900" b="1" dirty="0">
                <a:solidFill>
                  <a:srgbClr val="000000"/>
                </a:solidFill>
                <a:latin typeface="Arial" charset="0"/>
              </a:rPr>
              <a:t>. / angeleiteter U.</a:t>
            </a:r>
          </a:p>
          <a:p>
            <a:pPr algn="ctr">
              <a:lnSpc>
                <a:spcPct val="80000"/>
              </a:lnSpc>
            </a:pPr>
            <a:r>
              <a:rPr lang="de-DE" sz="900" b="1" dirty="0">
                <a:solidFill>
                  <a:srgbClr val="000000"/>
                </a:solidFill>
                <a:latin typeface="Arial" charset="0"/>
              </a:rPr>
              <a:t>Summe: 10 </a:t>
            </a:r>
            <a:r>
              <a:rPr lang="de-DE" sz="900" b="1" dirty="0" err="1">
                <a:solidFill>
                  <a:srgbClr val="000000"/>
                </a:solidFill>
                <a:latin typeface="Arial" charset="0"/>
              </a:rPr>
              <a:t>Ustd</a:t>
            </a:r>
            <a:r>
              <a:rPr lang="de-DE" sz="900" b="1" dirty="0">
                <a:solidFill>
                  <a:srgbClr val="000000"/>
                </a:solidFill>
                <a:latin typeface="Arial" charset="0"/>
              </a:rPr>
              <a:t>./Woche/</a:t>
            </a:r>
          </a:p>
          <a:p>
            <a:pPr algn="ctr">
              <a:lnSpc>
                <a:spcPct val="80000"/>
              </a:lnSpc>
            </a:pPr>
            <a:r>
              <a:rPr lang="de-DE" sz="900" b="1" dirty="0">
                <a:solidFill>
                  <a:srgbClr val="000000"/>
                </a:solidFill>
                <a:latin typeface="Arial" charset="0"/>
              </a:rPr>
              <a:t>mindestens 2 Std. Hospitation/Woche</a:t>
            </a:r>
          </a:p>
          <a:p>
            <a:pPr algn="ctr">
              <a:lnSpc>
                <a:spcPct val="80000"/>
              </a:lnSpc>
            </a:pPr>
            <a:endParaRPr lang="de-DE" sz="900" b="1" dirty="0">
              <a:solidFill>
                <a:srgbClr val="000000"/>
              </a:solidFill>
              <a:latin typeface="Arial" charset="0"/>
            </a:endParaRPr>
          </a:p>
          <a:p>
            <a:pPr algn="ctr">
              <a:lnSpc>
                <a:spcPct val="80000"/>
              </a:lnSpc>
            </a:pPr>
            <a:endParaRPr lang="de-DE" sz="900" b="1" dirty="0">
              <a:solidFill>
                <a:srgbClr val="000000"/>
              </a:solidFill>
              <a:latin typeface="Arial" charset="0"/>
            </a:endParaRPr>
          </a:p>
        </p:txBody>
      </p:sp>
      <p:sp>
        <p:nvSpPr>
          <p:cNvPr id="18438" name="Text Box 6"/>
          <p:cNvSpPr txBox="1">
            <a:spLocks noChangeArrowheads="1"/>
          </p:cNvSpPr>
          <p:nvPr/>
        </p:nvSpPr>
        <p:spPr bwMode="auto">
          <a:xfrm>
            <a:off x="2617573" y="5491732"/>
            <a:ext cx="2107042" cy="646331"/>
          </a:xfrm>
          <a:prstGeom prst="rect">
            <a:avLst/>
          </a:prstGeom>
          <a:gradFill rotWithShape="1">
            <a:gsLst>
              <a:gs pos="0">
                <a:srgbClr val="FFFFFF"/>
              </a:gs>
              <a:gs pos="100000">
                <a:schemeClr val="accent6"/>
              </a:gs>
            </a:gsLst>
            <a:path path="shape">
              <a:fillToRect l="50000" t="50000" r="50000" b="50000"/>
            </a:path>
          </a:gradFill>
          <a:ln w="9525">
            <a:solidFill>
              <a:schemeClr val="tx1"/>
            </a:solidFill>
            <a:miter lim="800000"/>
            <a:headEnd/>
            <a:tailEnd/>
          </a:ln>
          <a:effectLst/>
        </p:spPr>
        <p:txBody>
          <a:bodyPr wrap="square"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80000"/>
              </a:lnSpc>
            </a:pPr>
            <a:r>
              <a:rPr lang="de-DE" sz="900" b="1" dirty="0">
                <a:solidFill>
                  <a:srgbClr val="000000"/>
                </a:solidFill>
                <a:latin typeface="Arial" charset="0"/>
              </a:rPr>
              <a:t>Eigenverantwortlicher Unterricht</a:t>
            </a:r>
          </a:p>
          <a:p>
            <a:pPr algn="ctr">
              <a:lnSpc>
                <a:spcPct val="80000"/>
              </a:lnSpc>
            </a:pPr>
            <a:r>
              <a:rPr lang="de-DE" sz="900" b="1" dirty="0">
                <a:solidFill>
                  <a:srgbClr val="000000"/>
                </a:solidFill>
                <a:latin typeface="Arial" charset="0"/>
              </a:rPr>
              <a:t>10 – 12 </a:t>
            </a:r>
            <a:r>
              <a:rPr lang="de-DE" sz="900" b="1" dirty="0" err="1">
                <a:solidFill>
                  <a:srgbClr val="000000"/>
                </a:solidFill>
                <a:latin typeface="Arial" charset="0"/>
              </a:rPr>
              <a:t>Ustd</a:t>
            </a:r>
            <a:r>
              <a:rPr lang="de-DE" sz="900" b="1" dirty="0">
                <a:solidFill>
                  <a:srgbClr val="000000"/>
                </a:solidFill>
                <a:latin typeface="Arial" charset="0"/>
              </a:rPr>
              <a:t>./Woche/ </a:t>
            </a:r>
          </a:p>
          <a:p>
            <a:pPr algn="ctr">
              <a:lnSpc>
                <a:spcPct val="80000"/>
              </a:lnSpc>
            </a:pPr>
            <a:r>
              <a:rPr lang="de-DE" sz="900" b="1" dirty="0">
                <a:solidFill>
                  <a:srgbClr val="000000"/>
                </a:solidFill>
                <a:latin typeface="Arial" charset="0"/>
              </a:rPr>
              <a:t>mindestens 2 Std. Hospitation/Woche</a:t>
            </a:r>
          </a:p>
          <a:p>
            <a:pPr algn="ctr">
              <a:lnSpc>
                <a:spcPct val="80000"/>
              </a:lnSpc>
            </a:pPr>
            <a:endParaRPr lang="de-DE" sz="900" b="1" dirty="0">
              <a:solidFill>
                <a:srgbClr val="000000"/>
              </a:solidFill>
              <a:latin typeface="Arial" charset="0"/>
            </a:endParaRPr>
          </a:p>
        </p:txBody>
      </p:sp>
      <p:sp>
        <p:nvSpPr>
          <p:cNvPr id="18439" name="Text Box 7"/>
          <p:cNvSpPr txBox="1">
            <a:spLocks noChangeArrowheads="1"/>
          </p:cNvSpPr>
          <p:nvPr/>
        </p:nvSpPr>
        <p:spPr bwMode="auto">
          <a:xfrm>
            <a:off x="4825096" y="5504027"/>
            <a:ext cx="2160587" cy="646331"/>
          </a:xfrm>
          <a:prstGeom prst="rect">
            <a:avLst/>
          </a:prstGeom>
          <a:gradFill rotWithShape="1">
            <a:gsLst>
              <a:gs pos="0">
                <a:srgbClr val="FFFFFF"/>
              </a:gs>
              <a:gs pos="100000">
                <a:schemeClr val="accent6"/>
              </a:gs>
            </a:gsLst>
            <a:path path="shape">
              <a:fillToRect l="50000" t="50000" r="50000" b="50000"/>
            </a:path>
          </a:gradFill>
          <a:ln w="9525">
            <a:solidFill>
              <a:schemeClr val="tx1"/>
            </a:solidFill>
            <a:miter lim="800000"/>
            <a:headEnd/>
            <a:tailEnd/>
          </a:ln>
          <a:effectLst/>
        </p:spPr>
        <p:txBody>
          <a:bodyPr wrap="square"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80000"/>
              </a:lnSpc>
            </a:pPr>
            <a:r>
              <a:rPr lang="de-DE" sz="900" b="1" dirty="0">
                <a:solidFill>
                  <a:srgbClr val="000000"/>
                </a:solidFill>
                <a:latin typeface="Arial" charset="0"/>
              </a:rPr>
              <a:t>Eigenverantwortlicher Unterricht</a:t>
            </a:r>
          </a:p>
          <a:p>
            <a:pPr algn="ctr">
              <a:lnSpc>
                <a:spcPct val="80000"/>
              </a:lnSpc>
            </a:pPr>
            <a:r>
              <a:rPr lang="de-DE" sz="900" b="1" dirty="0">
                <a:solidFill>
                  <a:srgbClr val="000000"/>
                </a:solidFill>
                <a:latin typeface="Arial" charset="0"/>
              </a:rPr>
              <a:t>10 – 12 </a:t>
            </a:r>
            <a:r>
              <a:rPr lang="de-DE" sz="900" b="1" dirty="0" err="1">
                <a:solidFill>
                  <a:srgbClr val="000000"/>
                </a:solidFill>
                <a:latin typeface="Arial" charset="0"/>
              </a:rPr>
              <a:t>Ustd</a:t>
            </a:r>
            <a:r>
              <a:rPr lang="de-DE" sz="900" b="1" dirty="0">
                <a:solidFill>
                  <a:srgbClr val="000000"/>
                </a:solidFill>
                <a:latin typeface="Arial" charset="0"/>
              </a:rPr>
              <a:t>./Woche/</a:t>
            </a:r>
          </a:p>
          <a:p>
            <a:pPr algn="ctr">
              <a:lnSpc>
                <a:spcPct val="80000"/>
              </a:lnSpc>
            </a:pPr>
            <a:r>
              <a:rPr lang="de-DE" sz="900" b="1" dirty="0">
                <a:solidFill>
                  <a:srgbClr val="000000"/>
                </a:solidFill>
                <a:latin typeface="Arial" charset="0"/>
              </a:rPr>
              <a:t>mindestens </a:t>
            </a:r>
          </a:p>
          <a:p>
            <a:pPr algn="ctr">
              <a:lnSpc>
                <a:spcPct val="80000"/>
              </a:lnSpc>
            </a:pPr>
            <a:r>
              <a:rPr lang="de-DE" sz="900" b="1" dirty="0">
                <a:solidFill>
                  <a:srgbClr val="000000"/>
                </a:solidFill>
                <a:latin typeface="Arial" charset="0"/>
              </a:rPr>
              <a:t>2 Std. Hospitation/Woche</a:t>
            </a:r>
          </a:p>
          <a:p>
            <a:pPr algn="ctr">
              <a:lnSpc>
                <a:spcPct val="80000"/>
              </a:lnSpc>
            </a:pPr>
            <a:endParaRPr lang="de-DE" sz="900" b="1" dirty="0">
              <a:solidFill>
                <a:srgbClr val="000000"/>
              </a:solidFill>
              <a:latin typeface="Arial" charset="0"/>
            </a:endParaRPr>
          </a:p>
        </p:txBody>
      </p:sp>
      <p:sp>
        <p:nvSpPr>
          <p:cNvPr id="18444" name="Text Box 13"/>
          <p:cNvSpPr txBox="1">
            <a:spLocks noChangeArrowheads="1"/>
          </p:cNvSpPr>
          <p:nvPr/>
        </p:nvSpPr>
        <p:spPr bwMode="auto">
          <a:xfrm>
            <a:off x="7055124" y="5504028"/>
            <a:ext cx="1783751" cy="646331"/>
          </a:xfrm>
          <a:prstGeom prst="rect">
            <a:avLst/>
          </a:prstGeom>
          <a:gradFill rotWithShape="1">
            <a:gsLst>
              <a:gs pos="0">
                <a:srgbClr val="FFFFFF"/>
              </a:gs>
              <a:gs pos="100000">
                <a:schemeClr val="accent6"/>
              </a:gs>
            </a:gsLst>
            <a:path path="shape">
              <a:fillToRect l="50000" t="50000" r="50000" b="50000"/>
            </a:path>
          </a:gradFill>
          <a:ln w="9525">
            <a:solidFill>
              <a:schemeClr val="tx1"/>
            </a:solidFill>
            <a:miter lim="800000"/>
            <a:headEnd/>
            <a:tailEnd/>
          </a:ln>
          <a:effectLst/>
        </p:spPr>
        <p:txBody>
          <a:bodyPr wrap="square"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80000"/>
              </a:lnSpc>
            </a:pPr>
            <a:r>
              <a:rPr lang="de-DE" sz="900" b="1" dirty="0">
                <a:solidFill>
                  <a:srgbClr val="000000"/>
                </a:solidFill>
                <a:latin typeface="Arial" charset="0"/>
              </a:rPr>
              <a:t>Eigenverantwortlicher Unterricht</a:t>
            </a:r>
          </a:p>
          <a:p>
            <a:pPr algn="ctr">
              <a:lnSpc>
                <a:spcPct val="80000"/>
              </a:lnSpc>
            </a:pPr>
            <a:r>
              <a:rPr lang="de-DE" sz="900" b="1" dirty="0">
                <a:solidFill>
                  <a:srgbClr val="000000"/>
                </a:solidFill>
                <a:latin typeface="Arial" charset="0"/>
              </a:rPr>
              <a:t>10 – 12 </a:t>
            </a:r>
            <a:r>
              <a:rPr lang="de-DE" sz="900" b="1" dirty="0" err="1">
                <a:solidFill>
                  <a:srgbClr val="000000"/>
                </a:solidFill>
                <a:latin typeface="Arial" charset="0"/>
              </a:rPr>
              <a:t>Ustd</a:t>
            </a:r>
            <a:r>
              <a:rPr lang="de-DE" sz="900" b="1" dirty="0">
                <a:solidFill>
                  <a:srgbClr val="000000"/>
                </a:solidFill>
                <a:latin typeface="Arial" charset="0"/>
              </a:rPr>
              <a:t>./Woche/</a:t>
            </a:r>
          </a:p>
          <a:p>
            <a:pPr algn="ctr">
              <a:lnSpc>
                <a:spcPct val="80000"/>
              </a:lnSpc>
            </a:pPr>
            <a:r>
              <a:rPr lang="de-DE" sz="900" b="1" dirty="0">
                <a:solidFill>
                  <a:srgbClr val="000000"/>
                </a:solidFill>
                <a:latin typeface="Arial" charset="0"/>
              </a:rPr>
              <a:t>mindestens </a:t>
            </a:r>
          </a:p>
          <a:p>
            <a:pPr algn="ctr">
              <a:lnSpc>
                <a:spcPct val="80000"/>
              </a:lnSpc>
            </a:pPr>
            <a:r>
              <a:rPr lang="de-DE" sz="900" b="1" dirty="0">
                <a:solidFill>
                  <a:srgbClr val="000000"/>
                </a:solidFill>
                <a:latin typeface="Arial" charset="0"/>
              </a:rPr>
              <a:t>2 Std. Hospitation/Woche</a:t>
            </a:r>
          </a:p>
        </p:txBody>
      </p:sp>
      <p:sp>
        <p:nvSpPr>
          <p:cNvPr id="18451" name="Text Box 22"/>
          <p:cNvSpPr txBox="1">
            <a:spLocks noChangeArrowheads="1"/>
          </p:cNvSpPr>
          <p:nvPr/>
        </p:nvSpPr>
        <p:spPr bwMode="auto">
          <a:xfrm>
            <a:off x="111750" y="6315663"/>
            <a:ext cx="8810819" cy="266700"/>
          </a:xfrm>
          <a:prstGeom prst="rect">
            <a:avLst/>
          </a:prstGeom>
          <a:gradFill rotWithShape="1">
            <a:gsLst>
              <a:gs pos="0">
                <a:srgbClr val="FFFFFF"/>
              </a:gs>
              <a:gs pos="100000">
                <a:schemeClr val="accent6"/>
              </a:gs>
            </a:gsLst>
            <a:path path="shape">
              <a:fillToRect l="50000" t="50000" r="50000" b="50000"/>
            </a:path>
          </a:gradFill>
          <a:ln w="9525">
            <a:solidFill>
              <a:schemeClr val="tx1"/>
            </a:solidFill>
            <a:miter lim="800000"/>
            <a:headEnd/>
            <a:tailEnd/>
          </a:ln>
          <a:effec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90000"/>
              </a:lnSpc>
              <a:spcBef>
                <a:spcPct val="50000"/>
              </a:spcBef>
            </a:pPr>
            <a:r>
              <a:rPr lang="de-DE" sz="1200" b="1" dirty="0">
                <a:solidFill>
                  <a:srgbClr val="000000"/>
                </a:solidFill>
                <a:latin typeface="Arial" charset="0"/>
              </a:rPr>
              <a:t>Schulische Aufgaben </a:t>
            </a:r>
            <a:r>
              <a:rPr lang="de-DE" sz="1200" dirty="0">
                <a:solidFill>
                  <a:srgbClr val="000000"/>
                </a:solidFill>
                <a:latin typeface="Arial" charset="0"/>
              </a:rPr>
              <a:t>(z. B. Konferenzen, Klassenfahrt, Elternarbeit, Schulleben, …)</a:t>
            </a:r>
          </a:p>
        </p:txBody>
      </p:sp>
      <p:sp>
        <p:nvSpPr>
          <p:cNvPr id="57" name="Ellipse 56"/>
          <p:cNvSpPr/>
          <p:nvPr/>
        </p:nvSpPr>
        <p:spPr>
          <a:xfrm rot="657966">
            <a:off x="6944532" y="1823595"/>
            <a:ext cx="2055667" cy="562630"/>
          </a:xfrm>
          <a:prstGeom prst="ellipse">
            <a:avLst/>
          </a:prstGeom>
          <a:solidFill>
            <a:srgbClr val="AFFFFD"/>
          </a:solidFill>
          <a:ln w="9525">
            <a:solidFill>
              <a:schemeClr val="tx1"/>
            </a:solidFill>
            <a:miter lim="800000"/>
            <a:headEnd/>
            <a:tailEnd/>
          </a:ln>
          <a:effectLst/>
        </p:spPr>
        <p:txBody>
          <a:bodyPr wrap="square" lIns="54000" rIns="54000">
            <a:spAutoFit/>
          </a:bodyPr>
          <a:lstStyle/>
          <a:p>
            <a:r>
              <a:rPr lang="de-DE" sz="1000" b="1" dirty="0">
                <a:latin typeface="Arial" charset="0"/>
              </a:rPr>
              <a:t>Prüfungsvorbereitung</a:t>
            </a:r>
          </a:p>
          <a:p>
            <a:r>
              <a:rPr lang="de-DE" sz="1000" b="1" dirty="0">
                <a:latin typeface="Arial" charset="0"/>
              </a:rPr>
              <a:t>(1 Sitzung)</a:t>
            </a:r>
          </a:p>
        </p:txBody>
      </p:sp>
      <p:cxnSp>
        <p:nvCxnSpPr>
          <p:cNvPr id="7" name="Gerade Verbindung 6"/>
          <p:cNvCxnSpPr/>
          <p:nvPr/>
        </p:nvCxnSpPr>
        <p:spPr>
          <a:xfrm>
            <a:off x="1619672" y="35286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3131840" y="345323"/>
            <a:ext cx="0" cy="504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Gerade Verbindung 59"/>
          <p:cNvCxnSpPr/>
          <p:nvPr/>
        </p:nvCxnSpPr>
        <p:spPr>
          <a:xfrm>
            <a:off x="6228184" y="35286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 Box 39"/>
          <p:cNvSpPr txBox="1">
            <a:spLocks noChangeArrowheads="1"/>
          </p:cNvSpPr>
          <p:nvPr/>
        </p:nvSpPr>
        <p:spPr bwMode="auto">
          <a:xfrm>
            <a:off x="3160647" y="412793"/>
            <a:ext cx="866973" cy="341632"/>
          </a:xfrm>
          <a:prstGeom prst="rect">
            <a:avLst/>
          </a:prstGeom>
          <a:solidFill>
            <a:srgbClr val="00B050"/>
          </a:solidFill>
          <a:ln w="9525">
            <a:noFill/>
            <a:miter lim="800000"/>
            <a:headEnd/>
            <a:tailEnd/>
          </a:ln>
          <a:effectLst/>
        </p:spPr>
        <p:txBody>
          <a:bodyPr wrap="square" lIns="54000" rIns="54000">
            <a:spAutoFit/>
          </a:bodyPr>
          <a:lstStyle>
            <a:lvl1pPr marL="269875" indent="-2698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dirty="0">
                <a:solidFill>
                  <a:srgbClr val="000000"/>
                </a:solidFill>
                <a:latin typeface="Arial" charset="0"/>
              </a:rPr>
              <a:t>Veranstaltung</a:t>
            </a:r>
          </a:p>
          <a:p>
            <a:pPr algn="ctr">
              <a:lnSpc>
                <a:spcPct val="90000"/>
              </a:lnSpc>
            </a:pPr>
            <a:r>
              <a:rPr lang="de-DE" sz="900" dirty="0">
                <a:solidFill>
                  <a:srgbClr val="000000"/>
                </a:solidFill>
                <a:latin typeface="Arial" charset="0"/>
              </a:rPr>
              <a:t>(V) VINN</a:t>
            </a:r>
          </a:p>
        </p:txBody>
      </p:sp>
      <p:sp>
        <p:nvSpPr>
          <p:cNvPr id="62" name="Text Box 71"/>
          <p:cNvSpPr txBox="1">
            <a:spLocks noChangeArrowheads="1"/>
          </p:cNvSpPr>
          <p:nvPr/>
        </p:nvSpPr>
        <p:spPr bwMode="auto">
          <a:xfrm>
            <a:off x="3997606" y="391033"/>
            <a:ext cx="76417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800" dirty="0" err="1">
                <a:solidFill>
                  <a:srgbClr val="000000"/>
                </a:solidFill>
                <a:latin typeface="Arial" charset="0"/>
              </a:rPr>
              <a:t>unbewertet</a:t>
            </a:r>
            <a:r>
              <a:rPr lang="de-DE" sz="800" dirty="0">
                <a:solidFill>
                  <a:srgbClr val="000000"/>
                </a:solidFill>
                <a:latin typeface="Arial" charset="0"/>
              </a:rPr>
              <a:t>,</a:t>
            </a:r>
          </a:p>
          <a:p>
            <a:pPr>
              <a:spcBef>
                <a:spcPct val="50000"/>
              </a:spcBef>
            </a:pPr>
            <a:r>
              <a:rPr lang="de-DE" sz="800" b="1" dirty="0">
                <a:solidFill>
                  <a:srgbClr val="000000"/>
                </a:solidFill>
                <a:latin typeface="Arial" charset="0"/>
              </a:rPr>
              <a:t>Pflicht</a:t>
            </a:r>
            <a:r>
              <a:rPr lang="de-DE" sz="800" dirty="0">
                <a:solidFill>
                  <a:srgbClr val="000000"/>
                </a:solidFill>
                <a:latin typeface="Arial" charset="0"/>
              </a:rPr>
              <a:t> </a:t>
            </a:r>
          </a:p>
        </p:txBody>
      </p:sp>
      <p:sp>
        <p:nvSpPr>
          <p:cNvPr id="63" name="Text Box 63"/>
          <p:cNvSpPr txBox="1">
            <a:spLocks noChangeArrowheads="1"/>
          </p:cNvSpPr>
          <p:nvPr/>
        </p:nvSpPr>
        <p:spPr bwMode="auto">
          <a:xfrm>
            <a:off x="111750" y="1350118"/>
            <a:ext cx="2422425" cy="31393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Arbeitsplatz Schule + Unterrichtsplanung</a:t>
            </a:r>
          </a:p>
          <a:p>
            <a:pPr>
              <a:lnSpc>
                <a:spcPct val="90000"/>
              </a:lnSpc>
            </a:pPr>
            <a:r>
              <a:rPr lang="de-DE" sz="700" dirty="0">
                <a:solidFill>
                  <a:srgbClr val="000000"/>
                </a:solidFill>
                <a:latin typeface="Arial" charset="0"/>
              </a:rPr>
              <a:t>(5 </a:t>
            </a:r>
            <a:r>
              <a:rPr lang="de-DE" sz="700" dirty="0" err="1">
                <a:solidFill>
                  <a:srgbClr val="000000"/>
                </a:solidFill>
                <a:latin typeface="Arial" charset="0"/>
              </a:rPr>
              <a:t>Pstd</a:t>
            </a:r>
            <a:r>
              <a:rPr lang="de-DE" sz="700" dirty="0">
                <a:solidFill>
                  <a:srgbClr val="000000"/>
                </a:solidFill>
                <a:latin typeface="Arial" charset="0"/>
              </a:rPr>
              <a:t>.; 1 Sitzung)</a:t>
            </a:r>
          </a:p>
        </p:txBody>
      </p:sp>
      <p:sp>
        <p:nvSpPr>
          <p:cNvPr id="64" name="Text Box 66"/>
          <p:cNvSpPr txBox="1">
            <a:spLocks noChangeArrowheads="1"/>
          </p:cNvSpPr>
          <p:nvPr/>
        </p:nvSpPr>
        <p:spPr bwMode="auto">
          <a:xfrm>
            <a:off x="111750" y="3397851"/>
            <a:ext cx="1003867"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Inklusion </a:t>
            </a:r>
          </a:p>
          <a:p>
            <a:pPr>
              <a:lnSpc>
                <a:spcPct val="90000"/>
              </a:lnSpc>
            </a:pPr>
            <a:r>
              <a:rPr lang="de-DE" sz="800" dirty="0">
                <a:solidFill>
                  <a:srgbClr val="000000"/>
                </a:solidFill>
                <a:latin typeface="Arial" charset="0"/>
              </a:rPr>
              <a:t>(4 </a:t>
            </a:r>
            <a:r>
              <a:rPr lang="de-DE" sz="800" dirty="0" err="1">
                <a:solidFill>
                  <a:srgbClr val="000000"/>
                </a:solidFill>
                <a:latin typeface="Arial" charset="0"/>
              </a:rPr>
              <a:t>Pstd</a:t>
            </a:r>
            <a:r>
              <a:rPr lang="de-DE" sz="800" dirty="0">
                <a:solidFill>
                  <a:srgbClr val="000000"/>
                </a:solidFill>
                <a:latin typeface="Arial" charset="0"/>
              </a:rPr>
              <a:t>., 1 Sitzung)</a:t>
            </a:r>
          </a:p>
        </p:txBody>
      </p:sp>
      <p:sp>
        <p:nvSpPr>
          <p:cNvPr id="65" name="Text Box 66"/>
          <p:cNvSpPr txBox="1">
            <a:spLocks noChangeArrowheads="1"/>
          </p:cNvSpPr>
          <p:nvPr/>
        </p:nvSpPr>
        <p:spPr bwMode="auto">
          <a:xfrm>
            <a:off x="1187204" y="3407695"/>
            <a:ext cx="1367084"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Digitale Medien </a:t>
            </a:r>
          </a:p>
          <a:p>
            <a:pPr>
              <a:lnSpc>
                <a:spcPct val="90000"/>
              </a:lnSpc>
            </a:pPr>
            <a:r>
              <a:rPr lang="de-DE" sz="800" dirty="0">
                <a:solidFill>
                  <a:srgbClr val="000000"/>
                </a:solidFill>
                <a:latin typeface="Arial" charset="0"/>
              </a:rPr>
              <a:t>(4 </a:t>
            </a:r>
            <a:r>
              <a:rPr lang="de-DE" sz="800" dirty="0" err="1">
                <a:solidFill>
                  <a:srgbClr val="000000"/>
                </a:solidFill>
                <a:latin typeface="Arial" charset="0"/>
              </a:rPr>
              <a:t>Pstd</a:t>
            </a:r>
            <a:r>
              <a:rPr lang="de-DE" sz="800" dirty="0">
                <a:solidFill>
                  <a:srgbClr val="000000"/>
                </a:solidFill>
                <a:latin typeface="Arial" charset="0"/>
              </a:rPr>
              <a:t>., 1 Sitzung)</a:t>
            </a:r>
          </a:p>
        </p:txBody>
      </p:sp>
      <p:sp>
        <p:nvSpPr>
          <p:cNvPr id="66" name="Text Box 66"/>
          <p:cNvSpPr txBox="1">
            <a:spLocks noChangeArrowheads="1"/>
          </p:cNvSpPr>
          <p:nvPr/>
        </p:nvSpPr>
        <p:spPr bwMode="auto">
          <a:xfrm>
            <a:off x="111750" y="3758365"/>
            <a:ext cx="1009017" cy="45243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Bildungssprache Deutsch</a:t>
            </a:r>
          </a:p>
          <a:p>
            <a:pPr>
              <a:lnSpc>
                <a:spcPct val="90000"/>
              </a:lnSpc>
            </a:pPr>
            <a:r>
              <a:rPr lang="de-DE" sz="800" dirty="0">
                <a:solidFill>
                  <a:srgbClr val="000000"/>
                </a:solidFill>
                <a:latin typeface="Arial" charset="0"/>
              </a:rPr>
              <a:t>(3 </a:t>
            </a:r>
            <a:r>
              <a:rPr lang="de-DE" sz="800" dirty="0" err="1">
                <a:solidFill>
                  <a:srgbClr val="000000"/>
                </a:solidFill>
                <a:latin typeface="Arial" charset="0"/>
              </a:rPr>
              <a:t>Pstd</a:t>
            </a:r>
            <a:r>
              <a:rPr lang="de-DE" sz="800" dirty="0">
                <a:solidFill>
                  <a:srgbClr val="000000"/>
                </a:solidFill>
                <a:latin typeface="Arial" charset="0"/>
              </a:rPr>
              <a:t>., 1 Sitzung)</a:t>
            </a:r>
          </a:p>
        </p:txBody>
      </p:sp>
      <p:sp>
        <p:nvSpPr>
          <p:cNvPr id="67" name="Text Box 66"/>
          <p:cNvSpPr txBox="1">
            <a:spLocks noChangeArrowheads="1"/>
          </p:cNvSpPr>
          <p:nvPr/>
        </p:nvSpPr>
        <p:spPr bwMode="auto">
          <a:xfrm>
            <a:off x="1174064" y="3779200"/>
            <a:ext cx="1380224"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nSpc>
                <a:spcPct val="90000"/>
              </a:lnSpc>
            </a:pPr>
            <a:r>
              <a:rPr lang="de-DE" sz="900" b="1" dirty="0">
                <a:solidFill>
                  <a:srgbClr val="000000"/>
                </a:solidFill>
                <a:latin typeface="Arial" charset="0"/>
              </a:rPr>
              <a:t>Anfangsunterricht II D/M  </a:t>
            </a:r>
          </a:p>
          <a:p>
            <a:pPr marL="0">
              <a:lnSpc>
                <a:spcPct val="90000"/>
              </a:lnSpc>
            </a:pPr>
            <a:r>
              <a:rPr lang="de-DE" sz="800" dirty="0">
                <a:solidFill>
                  <a:srgbClr val="000000"/>
                </a:solidFill>
                <a:latin typeface="Arial" charset="0"/>
              </a:rPr>
              <a:t>(</a:t>
            </a:r>
            <a:r>
              <a:rPr lang="de-DE" sz="800" b="1" dirty="0">
                <a:solidFill>
                  <a:srgbClr val="000000"/>
                </a:solidFill>
                <a:latin typeface="Arial" charset="0"/>
              </a:rPr>
              <a:t>GS</a:t>
            </a:r>
            <a:r>
              <a:rPr lang="de-DE" sz="800" dirty="0">
                <a:solidFill>
                  <a:srgbClr val="000000"/>
                </a:solidFill>
                <a:latin typeface="Arial" charset="0"/>
              </a:rPr>
              <a:t>; 6 </a:t>
            </a:r>
            <a:r>
              <a:rPr lang="de-DE" sz="800" dirty="0" err="1">
                <a:solidFill>
                  <a:srgbClr val="000000"/>
                </a:solidFill>
                <a:latin typeface="Arial" charset="0"/>
              </a:rPr>
              <a:t>Pstd</a:t>
            </a:r>
            <a:r>
              <a:rPr lang="de-DE" sz="800" dirty="0">
                <a:solidFill>
                  <a:srgbClr val="000000"/>
                </a:solidFill>
                <a:latin typeface="Arial" charset="0"/>
              </a:rPr>
              <a:t>)</a:t>
            </a:r>
          </a:p>
        </p:txBody>
      </p:sp>
      <p:sp>
        <p:nvSpPr>
          <p:cNvPr id="51" name="Text Box 66"/>
          <p:cNvSpPr txBox="1">
            <a:spLocks noChangeArrowheads="1"/>
          </p:cNvSpPr>
          <p:nvPr/>
        </p:nvSpPr>
        <p:spPr bwMode="auto">
          <a:xfrm>
            <a:off x="2619768" y="3033492"/>
            <a:ext cx="2095108"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Inklusion </a:t>
            </a:r>
          </a:p>
          <a:p>
            <a:pPr>
              <a:lnSpc>
                <a:spcPct val="90000"/>
              </a:lnSpc>
            </a:pPr>
            <a:r>
              <a:rPr lang="de-DE" sz="800" dirty="0">
                <a:solidFill>
                  <a:srgbClr val="000000"/>
                </a:solidFill>
                <a:latin typeface="Arial" charset="0"/>
              </a:rPr>
              <a:t>(6 </a:t>
            </a:r>
            <a:r>
              <a:rPr lang="de-DE" sz="800" dirty="0" err="1">
                <a:solidFill>
                  <a:srgbClr val="000000"/>
                </a:solidFill>
                <a:latin typeface="Arial" charset="0"/>
              </a:rPr>
              <a:t>Pstd</a:t>
            </a:r>
            <a:r>
              <a:rPr lang="de-DE" sz="800" dirty="0">
                <a:solidFill>
                  <a:srgbClr val="000000"/>
                </a:solidFill>
                <a:latin typeface="Arial" charset="0"/>
              </a:rPr>
              <a:t>., 2 Sitzungen)</a:t>
            </a:r>
          </a:p>
        </p:txBody>
      </p:sp>
      <p:sp>
        <p:nvSpPr>
          <p:cNvPr id="52" name="Text Box 56"/>
          <p:cNvSpPr txBox="1">
            <a:spLocks noChangeArrowheads="1"/>
          </p:cNvSpPr>
          <p:nvPr/>
        </p:nvSpPr>
        <p:spPr bwMode="auto">
          <a:xfrm>
            <a:off x="4799204" y="1340324"/>
            <a:ext cx="2087562" cy="246221"/>
          </a:xfrm>
          <a:prstGeom prst="rect">
            <a:avLst/>
          </a:prstGeom>
          <a:solidFill>
            <a:srgbClr val="00B0F0"/>
          </a:solidFill>
          <a:ln w="9525">
            <a:solidFill>
              <a:schemeClr val="tx1"/>
            </a:solidFill>
            <a:miter lim="800000"/>
            <a:headEnd/>
            <a:tailEnd/>
          </a:ln>
          <a:effectLst/>
        </p:spPr>
        <p:txBody>
          <a:bodyPr lIns="54000" rIns="36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1000" b="1" dirty="0">
                <a:solidFill>
                  <a:prstClr val="white"/>
                </a:solidFill>
                <a:latin typeface="Arial" charset="0"/>
              </a:rPr>
              <a:t>HR: </a:t>
            </a:r>
            <a:r>
              <a:rPr lang="de-DE" sz="1000" dirty="0">
                <a:solidFill>
                  <a:prstClr val="white"/>
                </a:solidFill>
                <a:latin typeface="Arial" charset="0"/>
              </a:rPr>
              <a:t>Fach 1;  </a:t>
            </a:r>
            <a:r>
              <a:rPr lang="de-DE" sz="1000" b="1" dirty="0">
                <a:solidFill>
                  <a:prstClr val="white"/>
                </a:solidFill>
                <a:latin typeface="Arial" charset="0"/>
              </a:rPr>
              <a:t>G:   </a:t>
            </a:r>
            <a:r>
              <a:rPr lang="de-DE" sz="1000" dirty="0">
                <a:solidFill>
                  <a:prstClr val="white"/>
                </a:solidFill>
                <a:latin typeface="Arial" charset="0"/>
              </a:rPr>
              <a:t>LF;  </a:t>
            </a:r>
            <a:r>
              <a:rPr lang="de-DE" sz="1000" b="1" dirty="0" err="1">
                <a:solidFill>
                  <a:prstClr val="white"/>
                </a:solidFill>
                <a:latin typeface="Arial" charset="0"/>
              </a:rPr>
              <a:t>Fö</a:t>
            </a:r>
            <a:r>
              <a:rPr lang="de-DE" sz="1000" b="1" dirty="0">
                <a:solidFill>
                  <a:prstClr val="white"/>
                </a:solidFill>
                <a:latin typeface="Arial" charset="0"/>
              </a:rPr>
              <a:t>: </a:t>
            </a:r>
            <a:r>
              <a:rPr lang="de-DE" sz="1000" dirty="0">
                <a:solidFill>
                  <a:prstClr val="white"/>
                </a:solidFill>
                <a:latin typeface="Arial" charset="0"/>
              </a:rPr>
              <a:t>Fach</a:t>
            </a:r>
          </a:p>
        </p:txBody>
      </p:sp>
      <p:sp>
        <p:nvSpPr>
          <p:cNvPr id="54" name="Text Box 8"/>
          <p:cNvSpPr txBox="1">
            <a:spLocks noChangeArrowheads="1"/>
          </p:cNvSpPr>
          <p:nvPr/>
        </p:nvSpPr>
        <p:spPr bwMode="auto">
          <a:xfrm>
            <a:off x="4791255" y="1674404"/>
            <a:ext cx="2087562" cy="400110"/>
          </a:xfrm>
          <a:prstGeom prst="rect">
            <a:avLst/>
          </a:prstGeom>
          <a:solidFill>
            <a:srgbClr val="00B0F0"/>
          </a:solidFill>
          <a:ln w="9525">
            <a:solidFill>
              <a:schemeClr val="tx1"/>
            </a:solidFill>
            <a:miter lim="800000"/>
            <a:headEnd/>
            <a:tailEnd/>
          </a:ln>
          <a:effectLst/>
        </p:spPr>
        <p:txBody>
          <a:bodyPr lIns="54000" rIns="54000">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de-DE" sz="1000" b="1" dirty="0">
                <a:solidFill>
                  <a:prstClr val="white"/>
                </a:solidFill>
                <a:latin typeface="Arial" charset="0"/>
              </a:rPr>
              <a:t>HR: </a:t>
            </a:r>
            <a:r>
              <a:rPr lang="de-DE" sz="1000" dirty="0">
                <a:solidFill>
                  <a:prstClr val="white"/>
                </a:solidFill>
                <a:latin typeface="Arial" charset="0"/>
              </a:rPr>
              <a:t>Fach 2; </a:t>
            </a:r>
            <a:r>
              <a:rPr lang="de-DE" sz="1000" b="1" dirty="0">
                <a:solidFill>
                  <a:prstClr val="white"/>
                </a:solidFill>
                <a:latin typeface="Arial" charset="0"/>
              </a:rPr>
              <a:t>G: </a:t>
            </a:r>
            <a:r>
              <a:rPr lang="de-DE" sz="1000" dirty="0">
                <a:solidFill>
                  <a:prstClr val="white"/>
                </a:solidFill>
                <a:latin typeface="Arial" charset="0"/>
              </a:rPr>
              <a:t>K2</a:t>
            </a:r>
          </a:p>
          <a:p>
            <a:r>
              <a:rPr lang="de-DE" sz="1000" b="1" dirty="0">
                <a:solidFill>
                  <a:prstClr val="white"/>
                </a:solidFill>
                <a:latin typeface="Arial" charset="0"/>
              </a:rPr>
              <a:t>Fö: </a:t>
            </a:r>
            <a:r>
              <a:rPr lang="de-DE" sz="1000" dirty="0">
                <a:solidFill>
                  <a:prstClr val="white"/>
                </a:solidFill>
                <a:latin typeface="Arial" charset="0"/>
              </a:rPr>
              <a:t>Fachrichtung </a:t>
            </a:r>
          </a:p>
        </p:txBody>
      </p:sp>
      <p:sp>
        <p:nvSpPr>
          <p:cNvPr id="56" name="Text Box 66"/>
          <p:cNvSpPr txBox="1">
            <a:spLocks noChangeArrowheads="1"/>
          </p:cNvSpPr>
          <p:nvPr/>
        </p:nvSpPr>
        <p:spPr bwMode="auto">
          <a:xfrm>
            <a:off x="4791658" y="2614047"/>
            <a:ext cx="2095108"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Inklusion </a:t>
            </a:r>
          </a:p>
          <a:p>
            <a:pPr>
              <a:lnSpc>
                <a:spcPct val="90000"/>
              </a:lnSpc>
            </a:pPr>
            <a:r>
              <a:rPr lang="de-DE" sz="800" dirty="0">
                <a:solidFill>
                  <a:srgbClr val="000000"/>
                </a:solidFill>
                <a:latin typeface="Arial" charset="0"/>
              </a:rPr>
              <a:t>(6 </a:t>
            </a:r>
            <a:r>
              <a:rPr lang="de-DE" sz="800" dirty="0" err="1">
                <a:solidFill>
                  <a:srgbClr val="000000"/>
                </a:solidFill>
                <a:latin typeface="Arial" charset="0"/>
              </a:rPr>
              <a:t>Pstd</a:t>
            </a:r>
            <a:r>
              <a:rPr lang="de-DE" sz="800" dirty="0">
                <a:solidFill>
                  <a:srgbClr val="000000"/>
                </a:solidFill>
                <a:latin typeface="Arial" charset="0"/>
              </a:rPr>
              <a:t>., 2 Sitzungen)</a:t>
            </a:r>
          </a:p>
        </p:txBody>
      </p:sp>
      <p:sp>
        <p:nvSpPr>
          <p:cNvPr id="59" name="Text Box 66"/>
          <p:cNvSpPr txBox="1">
            <a:spLocks noChangeArrowheads="1"/>
          </p:cNvSpPr>
          <p:nvPr/>
        </p:nvSpPr>
        <p:spPr bwMode="auto">
          <a:xfrm>
            <a:off x="4787513" y="3016159"/>
            <a:ext cx="2099253" cy="327782"/>
          </a:xfrm>
          <a:prstGeom prst="rect">
            <a:avLst/>
          </a:prstGeom>
          <a:solidFill>
            <a:srgbClr val="00B050"/>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b="1" dirty="0">
                <a:solidFill>
                  <a:srgbClr val="000000"/>
                </a:solidFill>
                <a:latin typeface="Arial" charset="0"/>
              </a:rPr>
              <a:t>Berufsorientierung </a:t>
            </a:r>
          </a:p>
          <a:p>
            <a:pPr>
              <a:lnSpc>
                <a:spcPct val="90000"/>
              </a:lnSpc>
            </a:pPr>
            <a:r>
              <a:rPr lang="de-DE" sz="800" dirty="0">
                <a:solidFill>
                  <a:srgbClr val="000000"/>
                </a:solidFill>
                <a:latin typeface="Arial" charset="0"/>
              </a:rPr>
              <a:t>(</a:t>
            </a:r>
            <a:r>
              <a:rPr lang="de-DE" sz="800" b="1" dirty="0">
                <a:solidFill>
                  <a:srgbClr val="000000"/>
                </a:solidFill>
                <a:latin typeface="Arial" charset="0"/>
              </a:rPr>
              <a:t>HR/</a:t>
            </a:r>
            <a:r>
              <a:rPr lang="de-DE" sz="800" b="1" dirty="0" err="1">
                <a:solidFill>
                  <a:srgbClr val="000000"/>
                </a:solidFill>
                <a:latin typeface="Arial" charset="0"/>
              </a:rPr>
              <a:t>Fö</a:t>
            </a:r>
            <a:r>
              <a:rPr lang="de-DE" sz="800" dirty="0">
                <a:solidFill>
                  <a:srgbClr val="000000"/>
                </a:solidFill>
                <a:latin typeface="Arial" charset="0"/>
              </a:rPr>
              <a:t>: 7 </a:t>
            </a:r>
            <a:r>
              <a:rPr lang="de-DE" sz="800" dirty="0" err="1">
                <a:solidFill>
                  <a:srgbClr val="000000"/>
                </a:solidFill>
                <a:latin typeface="Arial" charset="0"/>
              </a:rPr>
              <a:t>Pstd</a:t>
            </a:r>
            <a:r>
              <a:rPr lang="de-DE" sz="800" dirty="0">
                <a:solidFill>
                  <a:srgbClr val="000000"/>
                </a:solidFill>
                <a:latin typeface="Arial" charset="0"/>
              </a:rPr>
              <a:t>., 2 Sitzungen)</a:t>
            </a:r>
          </a:p>
        </p:txBody>
      </p:sp>
      <p:sp>
        <p:nvSpPr>
          <p:cNvPr id="55" name="Text Box 20"/>
          <p:cNvSpPr txBox="1">
            <a:spLocks noChangeArrowheads="1"/>
          </p:cNvSpPr>
          <p:nvPr/>
        </p:nvSpPr>
        <p:spPr bwMode="auto">
          <a:xfrm>
            <a:off x="6935375" y="2471321"/>
            <a:ext cx="1997025" cy="1754326"/>
          </a:xfrm>
          <a:prstGeom prst="rect">
            <a:avLst/>
          </a:prstGeom>
          <a:solidFill>
            <a:srgbClr val="7030A0"/>
          </a:solidFill>
          <a:ln w="9525">
            <a:solidFill>
              <a:schemeClr val="tx1"/>
            </a:solidFill>
            <a:miter lim="800000"/>
            <a:headEnd/>
            <a:tailEnd/>
          </a:ln>
          <a:effectLst/>
        </p:spPr>
        <p:txBody>
          <a:bodyPr wrap="square" lIns="54000" rIns="54000">
            <a:spAutoFit/>
          </a:bodyPr>
          <a:lstStyle>
            <a:defPPr>
              <a:defRPr lang="de-DE"/>
            </a:defPPr>
            <a:lvl1pPr>
              <a:defRPr sz="1000" b="1">
                <a:solidFill>
                  <a:srgbClr val="000000"/>
                </a:solidFill>
                <a:latin typeface="Arial" charset="0"/>
              </a:defRPr>
            </a:lvl1pPr>
            <a:lvl2pPr marL="742950" indent="-285750">
              <a:defRPr sz="2400">
                <a:latin typeface="Times" pitchFamily="18" charset="0"/>
              </a:defRPr>
            </a:lvl2pPr>
            <a:lvl3pPr marL="1143000" indent="-228600">
              <a:defRPr sz="2400">
                <a:latin typeface="Times" pitchFamily="18" charset="0"/>
              </a:defRPr>
            </a:lvl3pPr>
            <a:lvl4pPr marL="1600200" indent="-228600">
              <a:defRPr sz="2400">
                <a:latin typeface="Times" pitchFamily="18" charset="0"/>
              </a:defRPr>
            </a:lvl4pPr>
            <a:lvl5pPr marL="2057400" indent="-228600">
              <a:defRPr sz="2400">
                <a:latin typeface="Times" pitchFamily="18" charset="0"/>
              </a:defRPr>
            </a:lvl5pPr>
            <a:lvl6pPr marL="2514600" indent="-228600" eaLnBrk="0" fontAlgn="base" hangingPunct="0">
              <a:spcBef>
                <a:spcPct val="0"/>
              </a:spcBef>
              <a:spcAft>
                <a:spcPct val="0"/>
              </a:spcAft>
              <a:defRPr sz="2400">
                <a:latin typeface="Times" pitchFamily="18" charset="0"/>
              </a:defRPr>
            </a:lvl6pPr>
            <a:lvl7pPr marL="2971800" indent="-228600" eaLnBrk="0" fontAlgn="base" hangingPunct="0">
              <a:spcBef>
                <a:spcPct val="0"/>
              </a:spcBef>
              <a:spcAft>
                <a:spcPct val="0"/>
              </a:spcAft>
              <a:defRPr sz="2400">
                <a:latin typeface="Times" pitchFamily="18" charset="0"/>
              </a:defRPr>
            </a:lvl7pPr>
            <a:lvl8pPr marL="3429000" indent="-228600" eaLnBrk="0" fontAlgn="base" hangingPunct="0">
              <a:spcBef>
                <a:spcPct val="0"/>
              </a:spcBef>
              <a:spcAft>
                <a:spcPct val="0"/>
              </a:spcAft>
              <a:defRPr sz="2400">
                <a:latin typeface="Times" pitchFamily="18" charset="0"/>
              </a:defRPr>
            </a:lvl8pPr>
            <a:lvl9pPr marL="3886200" indent="-228600" eaLnBrk="0" fontAlgn="base" hangingPunct="0">
              <a:spcBef>
                <a:spcPct val="0"/>
              </a:spcBef>
              <a:spcAft>
                <a:spcPct val="0"/>
              </a:spcAft>
              <a:defRPr sz="2400">
                <a:latin typeface="Times" pitchFamily="18" charset="0"/>
              </a:defRPr>
            </a:lvl9pPr>
          </a:lstStyle>
          <a:p>
            <a:pPr algn="ctr"/>
            <a:r>
              <a:rPr lang="de-DE" dirty="0">
                <a:solidFill>
                  <a:prstClr val="white"/>
                </a:solidFill>
              </a:rPr>
              <a:t>Zweite Staatsprüfung</a:t>
            </a:r>
          </a:p>
          <a:p>
            <a:pPr algn="ctr"/>
            <a:endParaRPr lang="de-DE" dirty="0">
              <a:solidFill>
                <a:prstClr val="white"/>
              </a:solidFill>
            </a:endParaRPr>
          </a:p>
          <a:p>
            <a:pPr algn="ctr"/>
            <a:r>
              <a:rPr lang="de-DE" sz="800" dirty="0">
                <a:solidFill>
                  <a:prstClr val="white"/>
                </a:solidFill>
              </a:rPr>
              <a:t>HR/</a:t>
            </a:r>
            <a:r>
              <a:rPr lang="de-DE" sz="800" dirty="0" err="1">
                <a:solidFill>
                  <a:prstClr val="white"/>
                </a:solidFill>
              </a:rPr>
              <a:t>Fö</a:t>
            </a:r>
            <a:r>
              <a:rPr lang="de-DE" sz="800" dirty="0">
                <a:solidFill>
                  <a:prstClr val="white"/>
                </a:solidFill>
              </a:rPr>
              <a:t>: 2 Unterrichtslehrproben (2 Unterrichtsvorbereitungen: Entwurf)</a:t>
            </a:r>
          </a:p>
          <a:p>
            <a:pPr algn="ctr"/>
            <a:endParaRPr lang="de-DE" sz="800" dirty="0">
              <a:solidFill>
                <a:prstClr val="white"/>
              </a:solidFill>
            </a:endParaRPr>
          </a:p>
          <a:p>
            <a:pPr algn="ctr"/>
            <a:r>
              <a:rPr lang="de-DE" sz="800" dirty="0">
                <a:solidFill>
                  <a:prstClr val="white"/>
                </a:solidFill>
              </a:rPr>
              <a:t>GS: 2 Unterrichtslehrproben im LF u. K2 (2 Unterrichtsvorbereitungen: Skizze)</a:t>
            </a:r>
          </a:p>
          <a:p>
            <a:pPr algn="ctr"/>
            <a:endParaRPr lang="de-DE" sz="800" dirty="0">
              <a:solidFill>
                <a:prstClr val="white"/>
              </a:solidFill>
            </a:endParaRPr>
          </a:p>
          <a:p>
            <a:pPr algn="ctr"/>
            <a:r>
              <a:rPr lang="de-DE" sz="800" dirty="0">
                <a:solidFill>
                  <a:prstClr val="white"/>
                </a:solidFill>
              </a:rPr>
              <a:t>GS: Erörterung der Vorlage eines Unterrichtsentwurfs (K1)</a:t>
            </a:r>
          </a:p>
          <a:p>
            <a:pPr algn="ctr"/>
            <a:endParaRPr lang="de-DE" sz="800" dirty="0">
              <a:solidFill>
                <a:prstClr val="white"/>
              </a:solidFill>
            </a:endParaRPr>
          </a:p>
          <a:p>
            <a:pPr algn="ctr"/>
            <a:r>
              <a:rPr lang="de-DE" sz="800" dirty="0">
                <a:solidFill>
                  <a:prstClr val="white"/>
                </a:solidFill>
              </a:rPr>
              <a:t>HR/</a:t>
            </a:r>
            <a:r>
              <a:rPr lang="de-DE" sz="800" dirty="0" err="1">
                <a:solidFill>
                  <a:prstClr val="white"/>
                </a:solidFill>
              </a:rPr>
              <a:t>Fö</a:t>
            </a:r>
            <a:r>
              <a:rPr lang="de-DE" sz="800" dirty="0">
                <a:solidFill>
                  <a:prstClr val="white"/>
                </a:solidFill>
              </a:rPr>
              <a:t>/GS: Mündliche Prüfung (60 min)</a:t>
            </a:r>
          </a:p>
        </p:txBody>
      </p:sp>
      <p:cxnSp>
        <p:nvCxnSpPr>
          <p:cNvPr id="68" name="Gerade Verbindung 59"/>
          <p:cNvCxnSpPr/>
          <p:nvPr/>
        </p:nvCxnSpPr>
        <p:spPr>
          <a:xfrm>
            <a:off x="4714875" y="35286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 Box 39"/>
          <p:cNvSpPr txBox="1">
            <a:spLocks noChangeArrowheads="1"/>
          </p:cNvSpPr>
          <p:nvPr/>
        </p:nvSpPr>
        <p:spPr bwMode="auto">
          <a:xfrm>
            <a:off x="4745763" y="431230"/>
            <a:ext cx="840773" cy="341632"/>
          </a:xfrm>
          <a:prstGeom prst="rect">
            <a:avLst/>
          </a:prstGeom>
          <a:solidFill>
            <a:srgbClr val="CC94AC"/>
          </a:solidFill>
          <a:ln w="9525">
            <a:noFill/>
            <a:miter lim="800000"/>
            <a:headEnd/>
            <a:tailEnd/>
          </a:ln>
          <a:effectLst/>
        </p:spPr>
        <p:txBody>
          <a:bodyPr wrap="square" lIns="54000" rIns="54000">
            <a:spAutoFit/>
          </a:bodyPr>
          <a:lstStyle>
            <a:lvl1pPr marL="269875" indent="-2698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ctr">
              <a:lnSpc>
                <a:spcPct val="90000"/>
              </a:lnSpc>
            </a:pPr>
            <a:r>
              <a:rPr lang="de-DE" sz="900" dirty="0">
                <a:solidFill>
                  <a:srgbClr val="000000"/>
                </a:solidFill>
                <a:latin typeface="Arial" charset="0"/>
              </a:rPr>
              <a:t>Veranstaltung </a:t>
            </a:r>
          </a:p>
          <a:p>
            <a:pPr algn="ctr">
              <a:lnSpc>
                <a:spcPct val="90000"/>
              </a:lnSpc>
            </a:pPr>
            <a:r>
              <a:rPr lang="de-DE" sz="900" dirty="0">
                <a:solidFill>
                  <a:srgbClr val="000000"/>
                </a:solidFill>
                <a:latin typeface="Arial" charset="0"/>
              </a:rPr>
              <a:t>(V) VEBB</a:t>
            </a:r>
          </a:p>
        </p:txBody>
      </p:sp>
      <p:sp>
        <p:nvSpPr>
          <p:cNvPr id="70" name="Text Box 71"/>
          <p:cNvSpPr txBox="1">
            <a:spLocks noChangeArrowheads="1"/>
          </p:cNvSpPr>
          <p:nvPr/>
        </p:nvSpPr>
        <p:spPr bwMode="auto">
          <a:xfrm>
            <a:off x="7083729" y="404833"/>
            <a:ext cx="78157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800" dirty="0" err="1">
                <a:solidFill>
                  <a:srgbClr val="000000"/>
                </a:solidFill>
                <a:latin typeface="Arial" charset="0"/>
              </a:rPr>
              <a:t>unbewertet</a:t>
            </a:r>
            <a:r>
              <a:rPr lang="de-DE" sz="800" dirty="0">
                <a:solidFill>
                  <a:srgbClr val="000000"/>
                </a:solidFill>
                <a:latin typeface="Arial" charset="0"/>
              </a:rPr>
              <a:t>,</a:t>
            </a:r>
          </a:p>
          <a:p>
            <a:pPr>
              <a:spcBef>
                <a:spcPct val="50000"/>
              </a:spcBef>
            </a:pPr>
            <a:r>
              <a:rPr lang="de-DE" sz="800" b="1" dirty="0">
                <a:solidFill>
                  <a:srgbClr val="000000"/>
                </a:solidFill>
                <a:latin typeface="Arial" charset="0"/>
              </a:rPr>
              <a:t>Pflicht</a:t>
            </a:r>
            <a:r>
              <a:rPr lang="de-DE" sz="800" dirty="0">
                <a:solidFill>
                  <a:srgbClr val="000000"/>
                </a:solidFill>
                <a:latin typeface="Arial" charset="0"/>
              </a:rPr>
              <a:t> </a:t>
            </a:r>
          </a:p>
        </p:txBody>
      </p:sp>
      <p:sp>
        <p:nvSpPr>
          <p:cNvPr id="5" name="Rechteck 4"/>
          <p:cNvSpPr/>
          <p:nvPr/>
        </p:nvSpPr>
        <p:spPr>
          <a:xfrm>
            <a:off x="123191" y="5182980"/>
            <a:ext cx="8837913" cy="19173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50" dirty="0"/>
          </a:p>
        </p:txBody>
      </p:sp>
      <p:sp>
        <p:nvSpPr>
          <p:cNvPr id="71" name="Text Box 66"/>
          <p:cNvSpPr txBox="1">
            <a:spLocks noChangeArrowheads="1"/>
          </p:cNvSpPr>
          <p:nvPr/>
        </p:nvSpPr>
        <p:spPr bwMode="auto">
          <a:xfrm>
            <a:off x="111750" y="2630547"/>
            <a:ext cx="2422425" cy="341632"/>
          </a:xfrm>
          <a:prstGeom prst="rect">
            <a:avLst/>
          </a:prstGeom>
          <a:solidFill>
            <a:srgbClr val="FFFF99"/>
          </a:solidFill>
          <a:ln w="9525">
            <a:solidFill>
              <a:schemeClr val="tx1"/>
            </a:solidFill>
            <a:miter lim="800000"/>
            <a:headEnd/>
            <a:tailEnd/>
          </a:ln>
          <a:effectLst/>
        </p:spPr>
        <p:txBody>
          <a:bodyPr wrap="square" lIns="36000" rIns="0">
            <a:spAutoFit/>
          </a:bodyPr>
          <a:lstStyle>
            <a:lvl1pPr marL="92075" indent="-920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a:lnSpc>
                <a:spcPct val="90000"/>
              </a:lnSpc>
            </a:pPr>
            <a:r>
              <a:rPr lang="de-DE" sz="900" b="1" dirty="0">
                <a:solidFill>
                  <a:srgbClr val="000000"/>
                </a:solidFill>
                <a:latin typeface="Arial" charset="0"/>
              </a:rPr>
              <a:t>Anfangsunterricht I D/M  </a:t>
            </a:r>
          </a:p>
          <a:p>
            <a:pPr marL="0">
              <a:lnSpc>
                <a:spcPct val="90000"/>
              </a:lnSpc>
            </a:pPr>
            <a:r>
              <a:rPr lang="de-DE" sz="900" dirty="0">
                <a:solidFill>
                  <a:srgbClr val="000000"/>
                </a:solidFill>
                <a:latin typeface="Arial" charset="0"/>
              </a:rPr>
              <a:t>(</a:t>
            </a:r>
            <a:r>
              <a:rPr lang="de-DE" sz="800" b="1" dirty="0">
                <a:solidFill>
                  <a:srgbClr val="000000"/>
                </a:solidFill>
                <a:latin typeface="Arial" charset="0"/>
              </a:rPr>
              <a:t>GS</a:t>
            </a:r>
            <a:r>
              <a:rPr lang="de-DE" sz="800" dirty="0">
                <a:solidFill>
                  <a:srgbClr val="000000"/>
                </a:solidFill>
                <a:latin typeface="Arial" charset="0"/>
              </a:rPr>
              <a:t>; 6 </a:t>
            </a:r>
            <a:r>
              <a:rPr lang="de-DE" sz="800" dirty="0" err="1">
                <a:solidFill>
                  <a:srgbClr val="000000"/>
                </a:solidFill>
                <a:latin typeface="Arial" charset="0"/>
              </a:rPr>
              <a:t>Pstd</a:t>
            </a:r>
            <a:r>
              <a:rPr lang="de-DE" sz="800" dirty="0">
                <a:solidFill>
                  <a:srgbClr val="000000"/>
                </a:solidFill>
                <a:latin typeface="Arial" charset="0"/>
              </a:rPr>
              <a:t>)</a:t>
            </a:r>
          </a:p>
        </p:txBody>
      </p:sp>
      <p:sp>
        <p:nvSpPr>
          <p:cNvPr id="72" name="Text Box 71"/>
          <p:cNvSpPr txBox="1">
            <a:spLocks noChangeArrowheads="1"/>
          </p:cNvSpPr>
          <p:nvPr/>
        </p:nvSpPr>
        <p:spPr bwMode="auto">
          <a:xfrm>
            <a:off x="5556211" y="397296"/>
            <a:ext cx="76417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spcBef>
                <a:spcPct val="50000"/>
              </a:spcBef>
            </a:pPr>
            <a:r>
              <a:rPr lang="de-DE" sz="800" dirty="0" err="1">
                <a:solidFill>
                  <a:srgbClr val="000000"/>
                </a:solidFill>
                <a:latin typeface="Arial" charset="0"/>
              </a:rPr>
              <a:t>unbewertet</a:t>
            </a:r>
            <a:r>
              <a:rPr lang="de-DE" sz="800" dirty="0">
                <a:solidFill>
                  <a:srgbClr val="000000"/>
                </a:solidFill>
                <a:latin typeface="Arial" charset="0"/>
              </a:rPr>
              <a:t>,</a:t>
            </a:r>
          </a:p>
          <a:p>
            <a:pPr>
              <a:spcBef>
                <a:spcPct val="50000"/>
              </a:spcBef>
            </a:pPr>
            <a:r>
              <a:rPr lang="de-DE" sz="800" b="1" dirty="0">
                <a:solidFill>
                  <a:srgbClr val="000000"/>
                </a:solidFill>
                <a:latin typeface="Arial" charset="0"/>
              </a:rPr>
              <a:t>Pflicht</a:t>
            </a:r>
            <a:r>
              <a:rPr lang="de-DE" sz="800" dirty="0">
                <a:solidFill>
                  <a:srgbClr val="000000"/>
                </a:solidFill>
                <a:latin typeface="Arial" charset="0"/>
              </a:rPr>
              <a:t> </a:t>
            </a:r>
          </a:p>
        </p:txBody>
      </p:sp>
      <p:cxnSp>
        <p:nvCxnSpPr>
          <p:cNvPr id="74" name="Gerade Verbindung 59"/>
          <p:cNvCxnSpPr/>
          <p:nvPr/>
        </p:nvCxnSpPr>
        <p:spPr>
          <a:xfrm>
            <a:off x="7740352" y="35286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ext Box 39"/>
          <p:cNvSpPr txBox="1">
            <a:spLocks noChangeArrowheads="1"/>
          </p:cNvSpPr>
          <p:nvPr/>
        </p:nvSpPr>
        <p:spPr bwMode="auto">
          <a:xfrm>
            <a:off x="6273951" y="405853"/>
            <a:ext cx="844254" cy="341632"/>
          </a:xfrm>
          <a:prstGeom prst="rect">
            <a:avLst/>
          </a:prstGeom>
          <a:solidFill>
            <a:schemeClr val="tx2">
              <a:lumMod val="75000"/>
            </a:schemeClr>
          </a:solidFill>
          <a:ln w="9525">
            <a:noFill/>
            <a:miter lim="800000"/>
            <a:headEnd/>
            <a:tailEnd/>
          </a:ln>
          <a:effectLst/>
        </p:spPr>
        <p:txBody>
          <a:bodyPr wrap="square" lIns="54000" rIns="54000">
            <a:spAutoFit/>
          </a:bodyPr>
          <a:lstStyle>
            <a:lvl1pPr marL="269875" indent="-269875">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nSpc>
                <a:spcPct val="90000"/>
              </a:lnSpc>
            </a:pPr>
            <a:r>
              <a:rPr lang="de-DE" sz="900" dirty="0">
                <a:solidFill>
                  <a:srgbClr val="000000"/>
                </a:solidFill>
                <a:latin typeface="Arial" charset="0"/>
              </a:rPr>
              <a:t>Veranstaltung</a:t>
            </a:r>
          </a:p>
          <a:p>
            <a:pPr algn="ctr">
              <a:lnSpc>
                <a:spcPct val="90000"/>
              </a:lnSpc>
            </a:pPr>
            <a:r>
              <a:rPr lang="de-DE" sz="900" dirty="0">
                <a:solidFill>
                  <a:srgbClr val="000000"/>
                </a:solidFill>
                <a:latin typeface="Arial" charset="0"/>
              </a:rPr>
              <a:t>(V) VBRH</a:t>
            </a:r>
          </a:p>
        </p:txBody>
      </p:sp>
      <p:sp>
        <p:nvSpPr>
          <p:cNvPr id="73" name="Rechteck 72"/>
          <p:cNvSpPr/>
          <p:nvPr/>
        </p:nvSpPr>
        <p:spPr>
          <a:xfrm>
            <a:off x="2787663" y="4734839"/>
            <a:ext cx="3816424" cy="215719"/>
          </a:xfrm>
          <a:prstGeom prst="rect">
            <a:avLst/>
          </a:prstGeom>
          <a:solidFill>
            <a:schemeClr val="accent1">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50" dirty="0"/>
              <a:t>Entwicklungsgespräch</a:t>
            </a:r>
          </a:p>
        </p:txBody>
      </p:sp>
    </p:spTree>
    <p:extLst>
      <p:ext uri="{BB962C8B-B14F-4D97-AF65-F5344CB8AC3E}">
        <p14:creationId xmlns:p14="http://schemas.microsoft.com/office/powerpoint/2010/main" val="525725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5600" y="925018"/>
            <a:ext cx="8432800" cy="984250"/>
          </a:xfrm>
        </p:spPr>
        <p:txBody>
          <a:bodyPr/>
          <a:lstStyle/>
          <a:p>
            <a:r>
              <a:rPr lang="de-DE" sz="3600" b="1" dirty="0">
                <a:solidFill>
                  <a:schemeClr val="tx1"/>
                </a:solidFill>
              </a:rPr>
              <a:t>Wichtiges in Kürze:</a:t>
            </a:r>
            <a:endParaRPr lang="de-DE" sz="3600" b="1" dirty="0"/>
          </a:p>
        </p:txBody>
      </p:sp>
      <p:sp>
        <p:nvSpPr>
          <p:cNvPr id="3" name="Inhaltsplatzhalter 2"/>
          <p:cNvSpPr>
            <a:spLocks noGrp="1"/>
          </p:cNvSpPr>
          <p:nvPr>
            <p:ph idx="1"/>
          </p:nvPr>
        </p:nvSpPr>
        <p:spPr/>
        <p:txBody>
          <a:bodyPr/>
          <a:lstStyle/>
          <a:p>
            <a:pPr>
              <a:lnSpc>
                <a:spcPts val="2500"/>
              </a:lnSpc>
              <a:buFont typeface="Wingdings" panose="05000000000000000000" pitchFamily="2" charset="2"/>
              <a:buChar char="v"/>
              <a:defRPr sz="1600" b="1"/>
            </a:pPr>
            <a:r>
              <a:rPr lang="de-DE" sz="1600" dirty="0"/>
              <a:t>Einführungsphase 10 Wochenstunden (</a:t>
            </a:r>
            <a:r>
              <a:rPr lang="de-DE" sz="1600" dirty="0" err="1"/>
              <a:t>WStd</a:t>
            </a:r>
            <a:r>
              <a:rPr lang="de-DE" sz="1600" dirty="0"/>
              <a:t>.) oder deren Entsprechung in der jeweiligen Schulform, abzuleisten als angeleiteter Unterricht und Hospitationen</a:t>
            </a:r>
          </a:p>
          <a:p>
            <a:pPr>
              <a:lnSpc>
                <a:spcPts val="2500"/>
              </a:lnSpc>
              <a:buFont typeface="Wingdings" panose="05000000000000000000" pitchFamily="2" charset="2"/>
              <a:buChar char="v"/>
              <a:defRPr sz="1600" b="1"/>
            </a:pPr>
            <a:r>
              <a:rPr lang="de-DE" sz="1600" dirty="0"/>
              <a:t>1. und 2. Hauptsemester je 10 bis 12 </a:t>
            </a:r>
            <a:r>
              <a:rPr lang="de-DE" sz="1600" dirty="0" err="1"/>
              <a:t>WStd</a:t>
            </a:r>
            <a:r>
              <a:rPr lang="de-DE" sz="1600" dirty="0"/>
              <a:t>. als eigenverantworteter Unterricht / Hospitationen 2 bis 4 </a:t>
            </a:r>
            <a:r>
              <a:rPr lang="de-DE" sz="1600" dirty="0" err="1"/>
              <a:t>WStd</a:t>
            </a:r>
            <a:r>
              <a:rPr lang="de-DE" sz="1600" dirty="0"/>
              <a:t>. </a:t>
            </a:r>
          </a:p>
          <a:p>
            <a:pPr>
              <a:lnSpc>
                <a:spcPts val="2500"/>
              </a:lnSpc>
              <a:buFont typeface="Wingdings" panose="05000000000000000000" pitchFamily="2" charset="2"/>
              <a:buChar char="v"/>
              <a:defRPr sz="1600" b="1"/>
            </a:pPr>
            <a:r>
              <a:rPr lang="de-DE" sz="1600" dirty="0"/>
              <a:t>Prüfungssemester 10 -12  </a:t>
            </a:r>
            <a:r>
              <a:rPr lang="de-DE" sz="1600" dirty="0" err="1"/>
              <a:t>WStd</a:t>
            </a:r>
            <a:r>
              <a:rPr lang="de-DE" sz="1600" dirty="0"/>
              <a:t>. als eigenverantworteter Unterricht / Hospitationen 2 bis 4 </a:t>
            </a:r>
            <a:r>
              <a:rPr lang="de-DE" sz="1600" dirty="0" err="1"/>
              <a:t>WStd</a:t>
            </a:r>
            <a:r>
              <a:rPr lang="de-DE" sz="1600" dirty="0"/>
              <a:t>.</a:t>
            </a:r>
          </a:p>
          <a:p>
            <a:pPr>
              <a:lnSpc>
                <a:spcPts val="2500"/>
              </a:lnSpc>
              <a:buFont typeface="Wingdings" panose="05000000000000000000" pitchFamily="2" charset="2"/>
              <a:buChar char="v"/>
              <a:defRPr sz="1600" b="1"/>
            </a:pPr>
            <a:r>
              <a:rPr lang="de-DE" sz="1600" dirty="0"/>
              <a:t>Die LiV  </a:t>
            </a:r>
            <a:r>
              <a:rPr lang="de-DE" sz="1600" dirty="0">
                <a:solidFill>
                  <a:srgbClr val="FF3300"/>
                </a:solidFill>
              </a:rPr>
              <a:t>hospitieren</a:t>
            </a:r>
            <a:r>
              <a:rPr lang="de-DE" sz="1600" dirty="0"/>
              <a:t> in jedem Semester </a:t>
            </a:r>
            <a:r>
              <a:rPr lang="de-DE" sz="1600" dirty="0">
                <a:solidFill>
                  <a:srgbClr val="FF3300"/>
                </a:solidFill>
              </a:rPr>
              <a:t>mindestens zwei </a:t>
            </a:r>
            <a:r>
              <a:rPr lang="de-DE" sz="1600" dirty="0" err="1">
                <a:solidFill>
                  <a:srgbClr val="FF3300"/>
                </a:solidFill>
              </a:rPr>
              <a:t>WStd</a:t>
            </a:r>
            <a:r>
              <a:rPr lang="de-DE" sz="1600" dirty="0">
                <a:solidFill>
                  <a:srgbClr val="FF3300"/>
                </a:solidFill>
              </a:rPr>
              <a:t>. </a:t>
            </a:r>
            <a:r>
              <a:rPr lang="de-DE" sz="1600" dirty="0">
                <a:solidFill>
                  <a:schemeClr val="tx1"/>
                </a:solidFill>
              </a:rPr>
              <a:t>bei Kolleginnen und Kollegen</a:t>
            </a:r>
          </a:p>
          <a:p>
            <a:pPr>
              <a:lnSpc>
                <a:spcPts val="2500"/>
              </a:lnSpc>
              <a:buFont typeface="Wingdings" panose="05000000000000000000" pitchFamily="2" charset="2"/>
              <a:buChar char="v"/>
              <a:defRPr sz="1600" b="1"/>
            </a:pPr>
            <a:r>
              <a:rPr lang="de-DE" sz="1600" dirty="0">
                <a:solidFill>
                  <a:schemeClr val="tx1"/>
                </a:solidFill>
              </a:rPr>
              <a:t>Der </a:t>
            </a:r>
            <a:r>
              <a:rPr lang="de-DE" sz="1600" dirty="0"/>
              <a:t>eigenverantwortete Unterricht muss mind. 2 bis zu 4 Unterrichtsstunden </a:t>
            </a:r>
            <a:r>
              <a:rPr lang="de-DE" sz="1600" dirty="0">
                <a:solidFill>
                  <a:schemeClr val="bg1">
                    <a:lumMod val="10000"/>
                  </a:schemeClr>
                </a:solidFill>
              </a:rPr>
              <a:t>mit Mentorin oder Mentor in </a:t>
            </a:r>
            <a:r>
              <a:rPr lang="de-DE" sz="1600" dirty="0" err="1">
                <a:solidFill>
                  <a:schemeClr val="bg1">
                    <a:lumMod val="10000"/>
                  </a:schemeClr>
                </a:solidFill>
              </a:rPr>
              <a:t>Doppelsteckung</a:t>
            </a:r>
            <a:r>
              <a:rPr lang="de-DE" sz="1600" dirty="0">
                <a:solidFill>
                  <a:schemeClr val="bg1">
                    <a:lumMod val="10000"/>
                  </a:schemeClr>
                </a:solidFill>
              </a:rPr>
              <a:t> begleitet werden (= Mentorin oder Mentor hospitiert bei der LiV).</a:t>
            </a:r>
          </a:p>
          <a:p>
            <a:pPr>
              <a:lnSpc>
                <a:spcPts val="2500"/>
              </a:lnSpc>
              <a:buFont typeface="Wingdings" panose="05000000000000000000" pitchFamily="2" charset="2"/>
              <a:buChar char="v"/>
              <a:defRPr sz="1600" b="1"/>
            </a:pPr>
            <a:r>
              <a:rPr lang="de-DE" sz="1600" dirty="0">
                <a:solidFill>
                  <a:schemeClr val="tx1"/>
                </a:solidFill>
              </a:rPr>
              <a:t>Der Einsatz in Klassen mit inklusiver Beschulung ist zulässig.</a:t>
            </a:r>
          </a:p>
          <a:p>
            <a:endParaRPr lang="de-DE" sz="1200" dirty="0"/>
          </a:p>
        </p:txBody>
      </p:sp>
    </p:spTree>
  </p:cSld>
  <p:clrMapOvr>
    <a:masterClrMapping/>
  </p:clrMapOvr>
  <mc:AlternateContent xmlns:mc="http://schemas.openxmlformats.org/markup-compatibility/2006" xmlns:p14="http://schemas.microsoft.com/office/powerpoint/2010/main">
    <mc:Choice Requires="p14">
      <p:transition>
        <p:circle/>
      </p:transition>
    </mc:Choice>
    <mc:Fallback xmlns="" xmlns:m="http://schemas.openxmlformats.org/officeDocument/2006/math" xmlns:a14="http://schemas.microsoft.com/office/drawing/2010/main">
      <p:transition spd="fast">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97142" y="1044855"/>
            <a:ext cx="8432800" cy="984250"/>
          </a:xfrm>
        </p:spPr>
        <p:txBody>
          <a:bodyPr/>
          <a:lstStyle/>
          <a:p>
            <a:r>
              <a:rPr lang="de-DE" sz="3600" dirty="0">
                <a:solidFill>
                  <a:schemeClr val="bg1">
                    <a:lumMod val="10000"/>
                  </a:schemeClr>
                </a:solidFill>
              </a:rPr>
              <a:t>Arbeit an </a:t>
            </a:r>
            <a:r>
              <a:rPr lang="de-DE" sz="3600" b="1" dirty="0">
                <a:solidFill>
                  <a:schemeClr val="bg1">
                    <a:lumMod val="10000"/>
                  </a:schemeClr>
                </a:solidFill>
              </a:rPr>
              <a:t>B</a:t>
            </a:r>
            <a:r>
              <a:rPr lang="de-DE" sz="3600" dirty="0">
                <a:solidFill>
                  <a:schemeClr val="bg1">
                    <a:lumMod val="10000"/>
                  </a:schemeClr>
                </a:solidFill>
              </a:rPr>
              <a:t>eruflichen </a:t>
            </a:r>
            <a:r>
              <a:rPr lang="de-DE" sz="3600" b="1" dirty="0" err="1">
                <a:solidFill>
                  <a:schemeClr val="bg1">
                    <a:lumMod val="10000"/>
                  </a:schemeClr>
                </a:solidFill>
              </a:rPr>
              <a:t>H</a:t>
            </a:r>
            <a:r>
              <a:rPr lang="de-DE" sz="3600" dirty="0" err="1">
                <a:solidFill>
                  <a:schemeClr val="bg1">
                    <a:lumMod val="10000"/>
                  </a:schemeClr>
                </a:solidFill>
              </a:rPr>
              <a:t>andlungs</a:t>
            </a:r>
            <a:r>
              <a:rPr lang="de-DE" sz="3600" b="1" dirty="0" err="1">
                <a:solidFill>
                  <a:schemeClr val="bg1">
                    <a:lumMod val="10000"/>
                  </a:schemeClr>
                </a:solidFill>
              </a:rPr>
              <a:t>S</a:t>
            </a:r>
            <a:r>
              <a:rPr lang="de-DE" sz="3600" dirty="0" err="1">
                <a:solidFill>
                  <a:schemeClr val="bg1">
                    <a:lumMod val="10000"/>
                  </a:schemeClr>
                </a:solidFill>
              </a:rPr>
              <a:t>ituationen</a:t>
            </a:r>
            <a:r>
              <a:rPr lang="de-DE" sz="3600" dirty="0">
                <a:solidFill>
                  <a:schemeClr val="bg1">
                    <a:lumMod val="10000"/>
                  </a:schemeClr>
                </a:solidFill>
              </a:rPr>
              <a:t> (BHS)</a:t>
            </a:r>
            <a:endParaRPr lang="de-DE" sz="3600" dirty="0"/>
          </a:p>
        </p:txBody>
      </p:sp>
      <p:sp>
        <p:nvSpPr>
          <p:cNvPr id="3" name="Inhaltsplatzhalter 2"/>
          <p:cNvSpPr>
            <a:spLocks noGrp="1"/>
          </p:cNvSpPr>
          <p:nvPr>
            <p:ph idx="1"/>
          </p:nvPr>
        </p:nvSpPr>
        <p:spPr>
          <a:xfrm>
            <a:off x="308254" y="2199992"/>
            <a:ext cx="8410575" cy="4147019"/>
          </a:xfrm>
        </p:spPr>
        <p:txBody>
          <a:bodyPr/>
          <a:lstStyle/>
          <a:p>
            <a:pPr>
              <a:lnSpc>
                <a:spcPct val="150000"/>
              </a:lnSpc>
              <a:buFont typeface="Wingdings" panose="05000000000000000000" pitchFamily="2" charset="2"/>
              <a:buChar char="v"/>
              <a:defRPr sz="1600" b="1"/>
            </a:pPr>
            <a:r>
              <a:rPr lang="de-DE" sz="1800" dirty="0"/>
              <a:t>LiV arbeiten an individuell bedeutsamen, selbst gewählten Fragestellungen.</a:t>
            </a:r>
          </a:p>
          <a:p>
            <a:pPr>
              <a:lnSpc>
                <a:spcPct val="150000"/>
              </a:lnSpc>
              <a:buFont typeface="Wingdings" panose="05000000000000000000" pitchFamily="2" charset="2"/>
              <a:buChar char="v"/>
              <a:defRPr sz="1600" b="1"/>
            </a:pPr>
            <a:r>
              <a:rPr lang="de-DE" sz="1800" dirty="0"/>
              <a:t>BHS ergeben sich aus der schulischen Praxis oder aus Nachbesprechung bzw. Beratung nach Unterrichtsbesuchen (s. Lernbegleitbogen).</a:t>
            </a:r>
          </a:p>
          <a:p>
            <a:pPr>
              <a:lnSpc>
                <a:spcPct val="150000"/>
              </a:lnSpc>
              <a:buFont typeface="Wingdings" panose="05000000000000000000" pitchFamily="2" charset="2"/>
              <a:buChar char="v"/>
              <a:defRPr sz="1600" b="1"/>
            </a:pPr>
            <a:r>
              <a:rPr lang="de-DE" sz="1800" dirty="0"/>
              <a:t>BHS werden kontinuierlich in VBRH und allen anderen Veranstaltungen begleitet.</a:t>
            </a:r>
          </a:p>
          <a:p>
            <a:pPr>
              <a:lnSpc>
                <a:spcPct val="150000"/>
              </a:lnSpc>
              <a:buFont typeface="Wingdings" panose="05000000000000000000" pitchFamily="2" charset="2"/>
              <a:buChar char="v"/>
              <a:defRPr sz="1600" b="1"/>
            </a:pPr>
            <a:r>
              <a:rPr lang="de-DE" sz="1800" dirty="0"/>
              <a:t>BHS werden in digitalem Portfolio gesammelt.</a:t>
            </a:r>
          </a:p>
          <a:p>
            <a:pPr>
              <a:lnSpc>
                <a:spcPct val="150000"/>
              </a:lnSpc>
              <a:buFont typeface="Wingdings" panose="05000000000000000000" pitchFamily="2" charset="2"/>
              <a:buChar char="v"/>
              <a:defRPr sz="1600" b="1"/>
            </a:pPr>
            <a:r>
              <a:rPr lang="de-DE" sz="1800" dirty="0"/>
              <a:t>BHS besitzen besondere Relevanz für die mündliche Prüfung.</a:t>
            </a:r>
          </a:p>
        </p:txBody>
      </p:sp>
    </p:spTree>
    <p:extLst>
      <p:ext uri="{BB962C8B-B14F-4D97-AF65-F5344CB8AC3E}">
        <p14:creationId xmlns:p14="http://schemas.microsoft.com/office/powerpoint/2010/main" val="983444559"/>
      </p:ext>
    </p:extLst>
  </p:cSld>
  <p:clrMapOvr>
    <a:masterClrMapping/>
  </p:clrMapOvr>
  <mc:AlternateContent xmlns:mc="http://schemas.openxmlformats.org/markup-compatibility/2006" xmlns:p14="http://schemas.microsoft.com/office/powerpoint/2010/main">
    <mc:Choice Requires="p14">
      <p:transition>
        <p:circle/>
      </p:transition>
    </mc:Choice>
    <mc:Fallback xmlns="" xmlns:m="http://schemas.openxmlformats.org/officeDocument/2006/math" xmlns:a14="http://schemas.microsoft.com/office/drawing/2010/main">
      <p:transition spd="fast">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HLbG-DV §43…"/>
          <p:cNvSpPr txBox="1"/>
          <p:nvPr/>
        </p:nvSpPr>
        <p:spPr>
          <a:xfrm>
            <a:off x="422641" y="944186"/>
            <a:ext cx="8616256" cy="954107"/>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marL="342900" indent="-342900" algn="ctr">
              <a:defRPr sz="1600" b="1">
                <a:solidFill>
                  <a:schemeClr val="accent2"/>
                </a:solidFill>
              </a:defRPr>
            </a:pPr>
            <a:endParaRPr lang="de-DE" sz="2000" dirty="0">
              <a:solidFill>
                <a:schemeClr val="tx1"/>
              </a:solidFill>
            </a:endParaRPr>
          </a:p>
          <a:p>
            <a:pPr marL="342900" indent="-342900" algn="ctr">
              <a:defRPr sz="1600" b="1">
                <a:solidFill>
                  <a:schemeClr val="accent2"/>
                </a:solidFill>
              </a:defRPr>
            </a:pPr>
            <a:r>
              <a:rPr lang="de-DE" sz="3600" dirty="0">
                <a:solidFill>
                  <a:schemeClr val="tx1"/>
                </a:solidFill>
              </a:rPr>
              <a:t>Wissenswertes</a:t>
            </a:r>
            <a:r>
              <a:rPr lang="de-DE" sz="1600" dirty="0"/>
              <a:t>	</a:t>
            </a:r>
            <a:endParaRPr dirty="0"/>
          </a:p>
        </p:txBody>
      </p:sp>
      <p:sp>
        <p:nvSpPr>
          <p:cNvPr id="3" name="Inhaltsplatzhalter 2"/>
          <p:cNvSpPr>
            <a:spLocks noGrp="1"/>
          </p:cNvSpPr>
          <p:nvPr>
            <p:ph idx="1"/>
          </p:nvPr>
        </p:nvSpPr>
        <p:spPr>
          <a:xfrm>
            <a:off x="757228" y="2196661"/>
            <a:ext cx="7845852" cy="4172607"/>
          </a:xfrm>
        </p:spPr>
        <p:txBody>
          <a:bodyPr/>
          <a:lstStyle/>
          <a:p>
            <a:pPr marL="0" indent="0">
              <a:lnSpc>
                <a:spcPts val="2100"/>
              </a:lnSpc>
              <a:buNone/>
              <a:defRPr sz="1600" b="1"/>
            </a:pPr>
            <a:r>
              <a:rPr lang="de-DE" sz="1600" u="sng" dirty="0"/>
              <a:t>Vertretungsunterricht</a:t>
            </a:r>
          </a:p>
          <a:p>
            <a:pPr>
              <a:lnSpc>
                <a:spcPts val="2100"/>
              </a:lnSpc>
              <a:buFont typeface="Wingdings" panose="05000000000000000000" pitchFamily="2" charset="2"/>
              <a:buChar char="v"/>
              <a:defRPr sz="1600" b="1"/>
            </a:pPr>
            <a:r>
              <a:rPr lang="de-DE" sz="1600" dirty="0"/>
              <a:t>Die LiV soll nur in begründeten Ausnahmefällen zu </a:t>
            </a:r>
            <a:r>
              <a:rPr lang="de-DE" sz="1600" dirty="0">
                <a:solidFill>
                  <a:srgbClr val="FF3300"/>
                </a:solidFill>
              </a:rPr>
              <a:t>Vertretungsstunden</a:t>
            </a:r>
            <a:r>
              <a:rPr lang="de-DE" sz="1600" dirty="0"/>
              <a:t> herangezogen werden. </a:t>
            </a:r>
          </a:p>
          <a:p>
            <a:pPr>
              <a:lnSpc>
                <a:spcPts val="2100"/>
              </a:lnSpc>
              <a:buFont typeface="Wingdings" panose="05000000000000000000" pitchFamily="2" charset="2"/>
              <a:buChar char="v"/>
              <a:defRPr sz="1600" b="1"/>
            </a:pPr>
            <a:r>
              <a:rPr lang="de-DE" sz="1600" dirty="0"/>
              <a:t>Dabei ist darauf zu achten, dass ein Einsatz möglichst nur in den Lerngruppen und Fächern oder Fachrichtungen stattfindet, in denen sie unterrichtet.</a:t>
            </a:r>
          </a:p>
          <a:p>
            <a:pPr marL="0" indent="0">
              <a:lnSpc>
                <a:spcPts val="2100"/>
              </a:lnSpc>
              <a:buNone/>
              <a:defRPr sz="1600" b="1"/>
            </a:pPr>
            <a:r>
              <a:rPr lang="de-DE" sz="1600" u="sng" dirty="0"/>
              <a:t>Termindopplung</a:t>
            </a:r>
          </a:p>
          <a:p>
            <a:pPr>
              <a:lnSpc>
                <a:spcPts val="2100"/>
              </a:lnSpc>
              <a:buFont typeface="Wingdings" panose="05000000000000000000" pitchFamily="2" charset="2"/>
              <a:buChar char="v"/>
              <a:defRPr sz="1600" b="1"/>
            </a:pPr>
            <a:r>
              <a:rPr lang="de-DE" sz="1600" dirty="0"/>
              <a:t>Im Falle des </a:t>
            </a:r>
            <a:r>
              <a:rPr lang="de-DE" sz="1600" dirty="0">
                <a:solidFill>
                  <a:srgbClr val="FF3300"/>
                </a:solidFill>
              </a:rPr>
              <a:t>zeitlichen Zusammentreffens</a:t>
            </a:r>
            <a:r>
              <a:rPr lang="de-DE" sz="1600" dirty="0"/>
              <a:t> von Veranstaltungen des Studienseminars und der Ausbildungsschulen entscheidet die Leitung des Studienseminars im Benehmen mit der Leitung der Ausbildungsschulen nach Anhörung der betroffenen LiV über den Vorrang nach §41 Abs.5.  </a:t>
            </a:r>
          </a:p>
          <a:p>
            <a:pPr>
              <a:lnSpc>
                <a:spcPts val="2100"/>
              </a:lnSpc>
              <a:buFont typeface="Wingdings" panose="05000000000000000000" pitchFamily="2" charset="2"/>
              <a:buChar char="v"/>
              <a:defRPr sz="1600" b="1"/>
            </a:pPr>
            <a:r>
              <a:rPr lang="de-DE" sz="1600" dirty="0"/>
              <a:t>In der Einführungsphase haben Seminarveranstaltungen grundsätzlich Vorrang.</a:t>
            </a:r>
          </a:p>
          <a:p>
            <a:pPr marL="0" indent="0">
              <a:buNone/>
              <a:defRPr sz="1600" b="1"/>
            </a:pPr>
            <a:endParaRPr lang="de-DE" dirty="0"/>
          </a:p>
        </p:txBody>
      </p:sp>
    </p:spTree>
  </p:cSld>
  <p:clrMapOvr>
    <a:masterClrMapping/>
  </p:clrMapOvr>
  <mc:AlternateContent xmlns:mc="http://schemas.openxmlformats.org/markup-compatibility/2006" xmlns:p14="http://schemas.microsoft.com/office/powerpoint/2010/main">
    <mc:Choice Requires="p14">
      <p:transition>
        <p:circle/>
      </p:transition>
    </mc:Choice>
    <mc:Fallback xmlns="" xmlns:m="http://schemas.openxmlformats.org/officeDocument/2006/math" xmlns:a14="http://schemas.microsoft.com/office/drawing/2010/main">
      <p:transition spd="fast">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ChangeArrowheads="1"/>
          </p:cNvSpPr>
          <p:nvPr/>
        </p:nvSpPr>
        <p:spPr bwMode="auto">
          <a:xfrm>
            <a:off x="611187" y="2095336"/>
            <a:ext cx="4535487" cy="4248150"/>
          </a:xfrm>
          <a:prstGeom prst="roundRect">
            <a:avLst>
              <a:gd name="adj" fmla="val 3810"/>
            </a:avLst>
          </a:prstGeom>
          <a:solidFill>
            <a:srgbClr val="66CCFF">
              <a:alpha val="25098"/>
            </a:srgbClr>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spcBef>
                <a:spcPct val="0"/>
              </a:spcBef>
              <a:buFontTx/>
              <a:buNone/>
            </a:pPr>
            <a:endParaRPr lang="de-DE" altLang="de-DE" sz="2400">
              <a:latin typeface="Times" panose="02020603050405020304" pitchFamily="18" charset="0"/>
            </a:endParaRPr>
          </a:p>
        </p:txBody>
      </p:sp>
      <p:sp>
        <p:nvSpPr>
          <p:cNvPr id="38932" name="AutoShape 20"/>
          <p:cNvSpPr>
            <a:spLocks noChangeArrowheads="1"/>
          </p:cNvSpPr>
          <p:nvPr/>
        </p:nvSpPr>
        <p:spPr bwMode="auto">
          <a:xfrm>
            <a:off x="789780" y="2773910"/>
            <a:ext cx="4105275" cy="2439111"/>
          </a:xfrm>
          <a:prstGeom prst="roundRect">
            <a:avLst>
              <a:gd name="adj" fmla="val 3810"/>
            </a:avLst>
          </a:prstGeom>
          <a:solidFill>
            <a:srgbClr val="66CCFF">
              <a:alpha val="25098"/>
            </a:srgbClr>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600" dirty="0"/>
              <a:t>Note </a:t>
            </a:r>
            <a:r>
              <a:rPr lang="en-GB" altLang="de-DE" sz="1600" dirty="0" err="1"/>
              <a:t>für</a:t>
            </a:r>
            <a:r>
              <a:rPr lang="en-GB" altLang="de-DE" sz="1600" dirty="0"/>
              <a:t> die </a:t>
            </a:r>
            <a:r>
              <a:rPr lang="en-GB" altLang="de-DE" sz="1600" dirty="0" err="1"/>
              <a:t>Leistung</a:t>
            </a:r>
            <a:r>
              <a:rPr lang="en-GB" altLang="de-DE" sz="1600" dirty="0"/>
              <a:t> in der</a:t>
            </a:r>
            <a:br>
              <a:rPr lang="en-GB" altLang="de-DE" sz="1600" dirty="0"/>
            </a:br>
            <a:r>
              <a:rPr lang="en-GB" altLang="de-DE" sz="1600" dirty="0"/>
              <a:t> </a:t>
            </a:r>
            <a:r>
              <a:rPr lang="en-GB" altLang="de-DE" sz="1600" dirty="0" err="1"/>
              <a:t>praktischen</a:t>
            </a:r>
            <a:r>
              <a:rPr lang="en-GB" altLang="de-DE" sz="1600" dirty="0"/>
              <a:t> </a:t>
            </a:r>
            <a:r>
              <a:rPr lang="en-GB" altLang="de-DE" sz="1600" dirty="0" err="1"/>
              <a:t>Unterrichtstätigkeit</a:t>
            </a:r>
            <a:endParaRPr lang="en-GB" altLang="de-DE" sz="1600" dirty="0"/>
          </a:p>
          <a:p>
            <a:pPr algn="ctr">
              <a:spcBef>
                <a:spcPct val="0"/>
              </a:spcBef>
              <a:buFontTx/>
              <a:buNone/>
            </a:pPr>
            <a:endParaRPr lang="en-GB" altLang="de-DE" sz="400" dirty="0"/>
          </a:p>
          <a:p>
            <a:pPr algn="ctr">
              <a:spcBef>
                <a:spcPct val="0"/>
              </a:spcBef>
              <a:buFontTx/>
              <a:buNone/>
            </a:pPr>
            <a:endParaRPr lang="en-GB" altLang="de-DE" sz="400" dirty="0"/>
          </a:p>
          <a:p>
            <a:pPr algn="ctr">
              <a:spcBef>
                <a:spcPct val="0"/>
              </a:spcBef>
              <a:buFontTx/>
              <a:buNone/>
            </a:pPr>
            <a:endParaRPr lang="en-GB" altLang="de-DE" sz="400" dirty="0"/>
          </a:p>
          <a:p>
            <a:pPr algn="ctr">
              <a:spcBef>
                <a:spcPct val="0"/>
              </a:spcBef>
              <a:buFontTx/>
              <a:buNone/>
            </a:pPr>
            <a:endParaRPr lang="en-GB" altLang="de-DE" sz="400" dirty="0"/>
          </a:p>
          <a:p>
            <a:pPr algn="ctr">
              <a:spcBef>
                <a:spcPct val="0"/>
              </a:spcBef>
              <a:buFontTx/>
              <a:buNone/>
            </a:pPr>
            <a:endParaRPr lang="en-GB" altLang="de-DE" sz="400" dirty="0"/>
          </a:p>
          <a:p>
            <a:pPr algn="ctr">
              <a:spcBef>
                <a:spcPct val="0"/>
              </a:spcBef>
              <a:buFontTx/>
              <a:buNone/>
            </a:pPr>
            <a:endParaRPr lang="de-DE" altLang="de-DE" sz="400" dirty="0"/>
          </a:p>
        </p:txBody>
      </p:sp>
      <p:sp>
        <p:nvSpPr>
          <p:cNvPr id="38916" name="Text Box 4"/>
          <p:cNvSpPr txBox="1">
            <a:spLocks noChangeArrowheads="1"/>
          </p:cNvSpPr>
          <p:nvPr/>
        </p:nvSpPr>
        <p:spPr bwMode="auto">
          <a:xfrm>
            <a:off x="611187" y="1238275"/>
            <a:ext cx="8064499" cy="64633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50000"/>
              </a:spcBef>
              <a:buFontTx/>
              <a:buNone/>
            </a:pPr>
            <a:r>
              <a:rPr lang="de-DE" altLang="de-DE" sz="3600" b="1" dirty="0"/>
              <a:t>Modulbewertung und Ausgleich</a:t>
            </a:r>
          </a:p>
        </p:txBody>
      </p:sp>
      <p:sp>
        <p:nvSpPr>
          <p:cNvPr id="38917" name="AutoShape 5"/>
          <p:cNvSpPr>
            <a:spLocks noChangeArrowheads="1"/>
          </p:cNvSpPr>
          <p:nvPr/>
        </p:nvSpPr>
        <p:spPr bwMode="auto">
          <a:xfrm>
            <a:off x="682624" y="2166774"/>
            <a:ext cx="4392613" cy="6477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600" dirty="0"/>
              <a:t>Modulnote</a:t>
            </a:r>
            <a:endParaRPr lang="de-DE" altLang="de-DE" sz="1600" dirty="0"/>
          </a:p>
        </p:txBody>
      </p:sp>
      <p:sp>
        <p:nvSpPr>
          <p:cNvPr id="38922" name="Text Box 10"/>
          <p:cNvSpPr txBox="1">
            <a:spLocks noChangeArrowheads="1"/>
          </p:cNvSpPr>
          <p:nvPr/>
        </p:nvSpPr>
        <p:spPr bwMode="auto">
          <a:xfrm>
            <a:off x="1154330" y="2894428"/>
            <a:ext cx="1511300" cy="647700"/>
          </a:xfrm>
          <a:prstGeom prst="rect">
            <a:avLst/>
          </a:prstGeom>
          <a:solidFill>
            <a:srgbClr val="FFFFFF"/>
          </a:solidFill>
          <a:ln>
            <a:noFill/>
          </a:ln>
        </p:spPr>
        <p:txBody>
          <a:bodyPr anchor="ctr"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400" dirty="0"/>
              <a:t>Unterrichts-besuch 1</a:t>
            </a:r>
          </a:p>
        </p:txBody>
      </p:sp>
      <p:sp>
        <p:nvSpPr>
          <p:cNvPr id="38933" name="AutoShape 21"/>
          <p:cNvSpPr>
            <a:spLocks noChangeArrowheads="1"/>
          </p:cNvSpPr>
          <p:nvPr/>
        </p:nvSpPr>
        <p:spPr bwMode="auto">
          <a:xfrm>
            <a:off x="969962" y="4118218"/>
            <a:ext cx="3744912" cy="1006474"/>
          </a:xfrm>
          <a:prstGeom prst="roundRect">
            <a:avLst>
              <a:gd name="adj" fmla="val 16667"/>
            </a:avLst>
          </a:prstGeom>
          <a:solidFill>
            <a:srgbClr val="FFFFFF"/>
          </a:soli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marL="171450" indent="-171450">
              <a:spcBef>
                <a:spcPct val="0"/>
              </a:spcBef>
              <a:buFont typeface="Arial" panose="020B0604020202020204" pitchFamily="34" charset="0"/>
              <a:buChar char="•"/>
            </a:pPr>
            <a:r>
              <a:rPr lang="en-GB" altLang="de-DE" sz="1200" dirty="0" err="1"/>
              <a:t>ist</a:t>
            </a:r>
            <a:r>
              <a:rPr lang="en-GB" altLang="de-DE" sz="1200" dirty="0"/>
              <a:t> Grundlage der Modulbewertung</a:t>
            </a:r>
          </a:p>
          <a:p>
            <a:pPr marL="171450" indent="-171450">
              <a:spcBef>
                <a:spcPct val="0"/>
              </a:spcBef>
            </a:pPr>
            <a:r>
              <a:rPr lang="en-GB" altLang="de-DE" sz="1200" dirty="0" err="1"/>
              <a:t>bei</a:t>
            </a:r>
            <a:r>
              <a:rPr lang="en-GB" altLang="de-DE" sz="1200" dirty="0"/>
              <a:t> Bewertung </a:t>
            </a:r>
            <a:r>
              <a:rPr lang="en-GB" altLang="de-DE" sz="1200" dirty="0" err="1"/>
              <a:t>mit</a:t>
            </a:r>
            <a:r>
              <a:rPr lang="en-GB" altLang="de-DE" sz="1200" dirty="0"/>
              <a:t> weniger </a:t>
            </a:r>
            <a:r>
              <a:rPr lang="en-GB" altLang="de-DE" sz="1200" dirty="0" err="1"/>
              <a:t>als</a:t>
            </a:r>
            <a:r>
              <a:rPr lang="en-GB" altLang="de-DE" sz="1200" dirty="0"/>
              <a:t> 5 </a:t>
            </a:r>
            <a:r>
              <a:rPr lang="en-GB" altLang="de-DE" sz="1200" dirty="0" err="1"/>
              <a:t>Punkten</a:t>
            </a:r>
            <a:r>
              <a:rPr lang="en-GB" altLang="de-DE" sz="1200" dirty="0"/>
              <a:t> kann </a:t>
            </a:r>
          </a:p>
          <a:p>
            <a:pPr>
              <a:spcBef>
                <a:spcPct val="0"/>
              </a:spcBef>
              <a:buNone/>
            </a:pPr>
            <a:r>
              <a:rPr lang="en-GB" altLang="de-DE" sz="1200" dirty="0"/>
              <a:t>    </a:t>
            </a:r>
            <a:r>
              <a:rPr lang="en-GB" altLang="de-DE" sz="1200" dirty="0" err="1"/>
              <a:t>auch</a:t>
            </a:r>
            <a:r>
              <a:rPr lang="en-GB" altLang="de-DE" sz="1200" dirty="0"/>
              <a:t> die Modulnote </a:t>
            </a:r>
            <a:r>
              <a:rPr lang="en-GB" altLang="de-DE" sz="1200" dirty="0" err="1"/>
              <a:t>nicht</a:t>
            </a:r>
            <a:r>
              <a:rPr lang="en-GB" altLang="de-DE" sz="1200" dirty="0"/>
              <a:t> 5 Punkte </a:t>
            </a:r>
            <a:r>
              <a:rPr lang="en-GB" altLang="de-DE" sz="1200" dirty="0" err="1"/>
              <a:t>oder</a:t>
            </a:r>
            <a:r>
              <a:rPr lang="en-GB" altLang="de-DE" sz="1200" dirty="0"/>
              <a:t> höher sein</a:t>
            </a:r>
            <a:endParaRPr lang="de-DE" altLang="de-DE" sz="1200" dirty="0"/>
          </a:p>
        </p:txBody>
      </p:sp>
      <p:sp>
        <p:nvSpPr>
          <p:cNvPr id="38934" name="AutoShape 22"/>
          <p:cNvSpPr>
            <a:spLocks noChangeArrowheads="1"/>
          </p:cNvSpPr>
          <p:nvPr/>
        </p:nvSpPr>
        <p:spPr bwMode="auto">
          <a:xfrm>
            <a:off x="754062" y="5340592"/>
            <a:ext cx="4105275" cy="786994"/>
          </a:xfrm>
          <a:prstGeom prst="roundRect">
            <a:avLst>
              <a:gd name="adj" fmla="val 3810"/>
            </a:avLst>
          </a:prstGeom>
          <a:solidFill>
            <a:srgbClr val="66CCFF">
              <a:alpha val="25098"/>
            </a:srgbClr>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de-DE" altLang="de-DE" sz="1600" dirty="0"/>
              <a:t>mündliche, schriftliche</a:t>
            </a:r>
            <a:br>
              <a:rPr lang="de-DE" altLang="de-DE" sz="1600" dirty="0"/>
            </a:br>
            <a:r>
              <a:rPr lang="de-DE" altLang="de-DE" sz="1600" dirty="0"/>
              <a:t> und sonstige Leistungen</a:t>
            </a:r>
          </a:p>
        </p:txBody>
      </p:sp>
      <p:sp>
        <p:nvSpPr>
          <p:cNvPr id="38935" name="AutoShape 23"/>
          <p:cNvSpPr>
            <a:spLocks noChangeArrowheads="1"/>
          </p:cNvSpPr>
          <p:nvPr/>
        </p:nvSpPr>
        <p:spPr bwMode="auto">
          <a:xfrm>
            <a:off x="5351187" y="4182898"/>
            <a:ext cx="3623223" cy="2060247"/>
          </a:xfrm>
          <a:prstGeom prst="roundRect">
            <a:avLst>
              <a:gd name="adj" fmla="val 5671"/>
            </a:avLst>
          </a:prstGeom>
          <a:solidFill>
            <a:srgbClr val="FFFFFF"/>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spcBef>
                <a:spcPct val="0"/>
              </a:spcBef>
              <a:buNone/>
            </a:pPr>
            <a:r>
              <a:rPr lang="en-GB" altLang="de-DE" sz="1400" b="1" dirty="0"/>
              <a:t>Ausgleich:</a:t>
            </a:r>
          </a:p>
          <a:p>
            <a:pPr>
              <a:spcBef>
                <a:spcPct val="0"/>
              </a:spcBef>
              <a:buNone/>
            </a:pPr>
            <a:endParaRPr lang="en-GB" altLang="de-DE" sz="800" dirty="0"/>
          </a:p>
          <a:p>
            <a:pPr>
              <a:spcBef>
                <a:spcPct val="0"/>
              </a:spcBef>
              <a:buNone/>
            </a:pPr>
            <a:r>
              <a:rPr lang="en-GB" altLang="de-DE" sz="1400" b="1" dirty="0"/>
              <a:t>Einstellung vor 01.05.2025: </a:t>
            </a:r>
          </a:p>
          <a:p>
            <a:pPr>
              <a:spcBef>
                <a:spcPct val="0"/>
              </a:spcBef>
              <a:buNone/>
            </a:pPr>
            <a:r>
              <a:rPr lang="en-GB" altLang="de-DE" sz="1400" dirty="0"/>
              <a:t>Wenn Punktsumme von Modulnote und </a:t>
            </a:r>
          </a:p>
          <a:p>
            <a:pPr>
              <a:spcBef>
                <a:spcPct val="0"/>
              </a:spcBef>
              <a:buNone/>
            </a:pPr>
            <a:r>
              <a:rPr lang="en-GB" altLang="de-DE" sz="1400" dirty="0"/>
              <a:t>Modulprüfung min. 10 Punkte beträgt.</a:t>
            </a:r>
          </a:p>
          <a:p>
            <a:pPr>
              <a:spcBef>
                <a:spcPct val="0"/>
              </a:spcBef>
              <a:buNone/>
            </a:pPr>
            <a:endParaRPr lang="en-GB" altLang="de-DE" sz="400" b="1" dirty="0"/>
          </a:p>
          <a:p>
            <a:pPr>
              <a:spcBef>
                <a:spcPct val="0"/>
              </a:spcBef>
              <a:buNone/>
            </a:pPr>
            <a:r>
              <a:rPr lang="en-GB" altLang="de-DE" sz="1400" b="1" dirty="0">
                <a:solidFill>
                  <a:srgbClr val="FF0000"/>
                </a:solidFill>
              </a:rPr>
              <a:t>Einstellung ab 01.05.2025: </a:t>
            </a:r>
          </a:p>
          <a:p>
            <a:pPr>
              <a:spcBef>
                <a:spcPct val="0"/>
              </a:spcBef>
              <a:buNone/>
            </a:pPr>
            <a:r>
              <a:rPr lang="en-GB" altLang="de-DE" sz="1400" b="1" dirty="0">
                <a:solidFill>
                  <a:srgbClr val="FF0000"/>
                </a:solidFill>
              </a:rPr>
              <a:t>In Modulprüfung min. 5 Punkte.</a:t>
            </a:r>
          </a:p>
          <a:p>
            <a:pPr>
              <a:spcBef>
                <a:spcPct val="0"/>
              </a:spcBef>
              <a:buNone/>
            </a:pPr>
            <a:endParaRPr lang="en-GB" altLang="de-DE" sz="400" dirty="0"/>
          </a:p>
          <a:p>
            <a:pPr>
              <a:spcBef>
                <a:spcPct val="0"/>
              </a:spcBef>
              <a:buNone/>
            </a:pPr>
            <a:r>
              <a:rPr lang="en-GB" altLang="de-DE" sz="1400" b="1" dirty="0"/>
              <a:t>Ausgleich in max. zwei Modulen möglich.</a:t>
            </a:r>
            <a:endParaRPr lang="de-DE" altLang="de-DE" sz="1400" b="1" dirty="0"/>
          </a:p>
        </p:txBody>
      </p:sp>
      <p:sp>
        <p:nvSpPr>
          <p:cNvPr id="38936" name="AutoShape 24"/>
          <p:cNvSpPr>
            <a:spLocks noChangeArrowheads="1"/>
          </p:cNvSpPr>
          <p:nvPr/>
        </p:nvSpPr>
        <p:spPr bwMode="auto">
          <a:xfrm>
            <a:off x="5722937" y="2166774"/>
            <a:ext cx="2879725" cy="6477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600" dirty="0"/>
              <a:t>Modulprüfung</a:t>
            </a:r>
            <a:br>
              <a:rPr lang="en-GB" altLang="de-DE" sz="1600" dirty="0"/>
            </a:br>
            <a:r>
              <a:rPr lang="en-GB" altLang="de-DE" sz="1600" dirty="0"/>
              <a:t>(falls Modulnote </a:t>
            </a:r>
            <a:r>
              <a:rPr lang="en-GB" altLang="de-DE" sz="1600" dirty="0" err="1"/>
              <a:t>unter</a:t>
            </a:r>
            <a:r>
              <a:rPr lang="en-GB" altLang="de-DE" sz="1600" dirty="0"/>
              <a:t> 5 Pt.)</a:t>
            </a:r>
            <a:endParaRPr lang="de-DE" altLang="de-DE" sz="1600" dirty="0"/>
          </a:p>
        </p:txBody>
      </p:sp>
      <p:sp>
        <p:nvSpPr>
          <p:cNvPr id="38937" name="Text Box 25"/>
          <p:cNvSpPr txBox="1">
            <a:spLocks noChangeArrowheads="1"/>
          </p:cNvSpPr>
          <p:nvPr/>
        </p:nvSpPr>
        <p:spPr bwMode="auto">
          <a:xfrm>
            <a:off x="5467131" y="2958936"/>
            <a:ext cx="3340538" cy="1079500"/>
          </a:xfrm>
          <a:prstGeom prst="rect">
            <a:avLst/>
          </a:prstGeom>
          <a:solidFill>
            <a:srgbClr val="FFFFFF"/>
          </a:solidFill>
          <a:ln>
            <a:noFill/>
          </a:ln>
        </p:spPr>
        <p:txBody>
          <a:bodyPr anchor="ctr"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600" dirty="0" err="1"/>
              <a:t>Lehrprobe</a:t>
            </a:r>
            <a:br>
              <a:rPr lang="en-GB" altLang="de-DE" sz="1600" dirty="0"/>
            </a:br>
            <a:r>
              <a:rPr lang="en-GB" altLang="de-DE" sz="1600" dirty="0"/>
              <a:t> </a:t>
            </a:r>
            <a:r>
              <a:rPr lang="en-GB" altLang="de-DE" sz="1200" dirty="0"/>
              <a:t>(</a:t>
            </a:r>
            <a:r>
              <a:rPr lang="en-GB" altLang="de-DE" sz="1200" dirty="0" err="1"/>
              <a:t>Planung</a:t>
            </a:r>
            <a:r>
              <a:rPr lang="en-GB" altLang="de-DE" sz="1200" dirty="0"/>
              <a:t>, </a:t>
            </a:r>
            <a:r>
              <a:rPr lang="en-GB" altLang="de-DE" sz="1200" dirty="0" err="1"/>
              <a:t>Durchführung</a:t>
            </a:r>
            <a:r>
              <a:rPr lang="en-GB" altLang="de-DE" sz="1200" dirty="0"/>
              <a:t>, </a:t>
            </a:r>
            <a:r>
              <a:rPr lang="en-GB" altLang="de-DE" sz="1200" dirty="0" err="1"/>
              <a:t>Erörterung</a:t>
            </a:r>
            <a:r>
              <a:rPr lang="en-GB" altLang="de-DE" sz="1200" dirty="0"/>
              <a:t>)</a:t>
            </a:r>
            <a:r>
              <a:rPr lang="en-GB" altLang="de-DE" sz="1600" dirty="0"/>
              <a:t> </a:t>
            </a:r>
            <a:r>
              <a:rPr lang="en-GB" altLang="de-DE" sz="1200" dirty="0" err="1"/>
              <a:t>Zeitpunkt</a:t>
            </a:r>
            <a:r>
              <a:rPr lang="en-GB" altLang="de-DE" sz="1200" dirty="0"/>
              <a:t>: </a:t>
            </a:r>
            <a:r>
              <a:rPr lang="en-GB" altLang="de-DE" sz="1200" dirty="0" err="1"/>
              <a:t>innerhalb</a:t>
            </a:r>
            <a:r>
              <a:rPr lang="en-GB" altLang="de-DE" sz="1200" dirty="0"/>
              <a:t> von</a:t>
            </a:r>
            <a:br>
              <a:rPr lang="en-GB" altLang="de-DE" sz="1200" dirty="0"/>
            </a:br>
            <a:r>
              <a:rPr lang="en-GB" altLang="de-DE" sz="1200" dirty="0"/>
              <a:t>3 </a:t>
            </a:r>
            <a:r>
              <a:rPr lang="en-GB" altLang="de-DE" sz="1200" dirty="0" err="1"/>
              <a:t>Monaten</a:t>
            </a:r>
            <a:r>
              <a:rPr lang="en-GB" altLang="de-DE" sz="1200" dirty="0"/>
              <a:t> </a:t>
            </a:r>
            <a:r>
              <a:rPr lang="en-GB" altLang="de-DE" sz="1200" dirty="0" err="1"/>
              <a:t>nach</a:t>
            </a:r>
            <a:r>
              <a:rPr lang="en-GB" altLang="de-DE" sz="1200" dirty="0"/>
              <a:t> </a:t>
            </a:r>
            <a:r>
              <a:rPr lang="en-GB" altLang="de-DE" sz="1200" dirty="0" err="1"/>
              <a:t>Nichtbestehen</a:t>
            </a:r>
            <a:endParaRPr lang="en-GB" altLang="de-DE" sz="1200" dirty="0"/>
          </a:p>
          <a:p>
            <a:pPr algn="ctr">
              <a:spcBef>
                <a:spcPct val="0"/>
              </a:spcBef>
              <a:buFontTx/>
              <a:buNone/>
            </a:pPr>
            <a:endParaRPr lang="de-DE" altLang="de-DE" sz="1200" dirty="0"/>
          </a:p>
        </p:txBody>
      </p:sp>
      <p:sp>
        <p:nvSpPr>
          <p:cNvPr id="38939" name="Text Box 27"/>
          <p:cNvSpPr txBox="1">
            <a:spLocks noChangeArrowheads="1"/>
          </p:cNvSpPr>
          <p:nvPr/>
        </p:nvSpPr>
        <p:spPr bwMode="auto">
          <a:xfrm>
            <a:off x="2986087" y="2894428"/>
            <a:ext cx="1511300" cy="647700"/>
          </a:xfrm>
          <a:prstGeom prst="rect">
            <a:avLst/>
          </a:prstGeom>
          <a:solidFill>
            <a:srgbClr val="FFFFFF"/>
          </a:solidFill>
          <a:ln>
            <a:noFill/>
          </a:ln>
        </p:spPr>
        <p:txBody>
          <a:bodyPr anchor="ctr"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rgbClr val="0033CC"/>
                </a:solidFill>
                <a:latin typeface="Times" panose="02020603050405020304" pitchFamily="18" charset="0"/>
              </a:defRPr>
            </a:lvl2pPr>
            <a:lvl3pPr marL="1143000" indent="-228600">
              <a:spcBef>
                <a:spcPct val="20000"/>
              </a:spcBef>
              <a:buChar char="•"/>
              <a:defRPr sz="2400">
                <a:solidFill>
                  <a:srgbClr val="0033CC"/>
                </a:solidFill>
                <a:latin typeface="Times" panose="02020603050405020304" pitchFamily="18" charset="0"/>
              </a:defRPr>
            </a:lvl3pPr>
            <a:lvl4pPr marL="1600200" indent="-228600">
              <a:spcBef>
                <a:spcPct val="20000"/>
              </a:spcBef>
              <a:buChar char="–"/>
              <a:defRPr sz="2000">
                <a:solidFill>
                  <a:srgbClr val="0033CC"/>
                </a:solidFill>
                <a:latin typeface="Times" panose="02020603050405020304" pitchFamily="18" charset="0"/>
              </a:defRPr>
            </a:lvl4pPr>
            <a:lvl5pPr marL="2057400" indent="-228600">
              <a:spcBef>
                <a:spcPct val="20000"/>
              </a:spcBef>
              <a:buChar char="»"/>
              <a:defRPr sz="2000">
                <a:solidFill>
                  <a:srgbClr val="0033CC"/>
                </a:solidFill>
                <a:latin typeface="Times" panose="02020603050405020304" pitchFamily="18" charset="0"/>
              </a:defRPr>
            </a:lvl5pPr>
            <a:lvl6pPr marL="2514600" indent="-228600" eaLnBrk="0" fontAlgn="base" hangingPunct="0">
              <a:spcBef>
                <a:spcPct val="20000"/>
              </a:spcBef>
              <a:spcAft>
                <a:spcPct val="0"/>
              </a:spcAft>
              <a:buChar char="»"/>
              <a:defRPr sz="2000">
                <a:solidFill>
                  <a:srgbClr val="0033CC"/>
                </a:solidFill>
                <a:latin typeface="Times" panose="02020603050405020304" pitchFamily="18" charset="0"/>
              </a:defRPr>
            </a:lvl6pPr>
            <a:lvl7pPr marL="2971800" indent="-228600" eaLnBrk="0" fontAlgn="base" hangingPunct="0">
              <a:spcBef>
                <a:spcPct val="20000"/>
              </a:spcBef>
              <a:spcAft>
                <a:spcPct val="0"/>
              </a:spcAft>
              <a:buChar char="»"/>
              <a:defRPr sz="2000">
                <a:solidFill>
                  <a:srgbClr val="0033CC"/>
                </a:solidFill>
                <a:latin typeface="Times" panose="02020603050405020304" pitchFamily="18" charset="0"/>
              </a:defRPr>
            </a:lvl7pPr>
            <a:lvl8pPr marL="3429000" indent="-228600" eaLnBrk="0" fontAlgn="base" hangingPunct="0">
              <a:spcBef>
                <a:spcPct val="20000"/>
              </a:spcBef>
              <a:spcAft>
                <a:spcPct val="0"/>
              </a:spcAft>
              <a:buChar char="»"/>
              <a:defRPr sz="2000">
                <a:solidFill>
                  <a:srgbClr val="0033CC"/>
                </a:solidFill>
                <a:latin typeface="Times" panose="02020603050405020304" pitchFamily="18" charset="0"/>
              </a:defRPr>
            </a:lvl8pPr>
            <a:lvl9pPr marL="3886200" indent="-228600" eaLnBrk="0" fontAlgn="base" hangingPunct="0">
              <a:spcBef>
                <a:spcPct val="20000"/>
              </a:spcBef>
              <a:spcAft>
                <a:spcPct val="0"/>
              </a:spcAft>
              <a:buChar char="»"/>
              <a:defRPr sz="2000">
                <a:solidFill>
                  <a:srgbClr val="0033CC"/>
                </a:solidFill>
                <a:latin typeface="Times" panose="02020603050405020304" pitchFamily="18" charset="0"/>
              </a:defRPr>
            </a:lvl9pPr>
          </a:lstStyle>
          <a:p>
            <a:pPr algn="ctr">
              <a:spcBef>
                <a:spcPct val="0"/>
              </a:spcBef>
              <a:buFontTx/>
              <a:buNone/>
            </a:pPr>
            <a:r>
              <a:rPr lang="en-GB" altLang="de-DE" sz="1400" dirty="0"/>
              <a:t>Unterrichts-besuch 2</a:t>
            </a:r>
          </a:p>
        </p:txBody>
      </p:sp>
    </p:spTree>
    <p:extLst>
      <p:ext uri="{BB962C8B-B14F-4D97-AF65-F5344CB8AC3E}">
        <p14:creationId xmlns:p14="http://schemas.microsoft.com/office/powerpoint/2010/main" val="499940490"/>
      </p:ext>
    </p:extLst>
  </p:cSld>
  <p:clrMapOvr>
    <a:masterClrMapping/>
  </p:clrMapOvr>
  <p:transition/>
</p:sld>
</file>

<file path=ppt/theme/theme1.xml><?xml version="1.0" encoding="utf-8"?>
<a:theme xmlns:a="http://schemas.openxmlformats.org/drawingml/2006/main" name="Standarddesign">
  <a:themeElements>
    <a:clrScheme name="Standarddesign">
      <a:dk1>
        <a:srgbClr val="000000"/>
      </a:dk1>
      <a:lt1>
        <a:srgbClr val="CCEC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Standarddesign">
      <a:majorFont>
        <a:latin typeface="Arial"/>
        <a:ea typeface="Arial"/>
        <a:cs typeface="Arial"/>
      </a:majorFont>
      <a:minorFont>
        <a:latin typeface="Helvetica"/>
        <a:ea typeface="Helvetica"/>
        <a:cs typeface="Helvetica"/>
      </a:minorFont>
    </a:fontScheme>
    <a:fmtScheme name="Standard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tandarddesign">
  <a:themeElements>
    <a:clrScheme name="Standard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Standarddesign">
      <a:majorFont>
        <a:latin typeface="Arial"/>
        <a:ea typeface="Arial"/>
        <a:cs typeface="Arial"/>
      </a:majorFont>
      <a:minorFont>
        <a:latin typeface="Helvetica"/>
        <a:ea typeface="Helvetica"/>
        <a:cs typeface="Helvetica"/>
      </a:minorFont>
    </a:fontScheme>
    <a:fmtScheme name="Standard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0</TotalTime>
  <Words>1376</Words>
  <Application>Microsoft Office PowerPoint</Application>
  <PresentationFormat>Bildschirmpräsentation (4:3)</PresentationFormat>
  <Paragraphs>224</Paragraphs>
  <Slides>13</Slides>
  <Notes>12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ＭＳ Ｐゴシック</vt:lpstr>
      <vt:lpstr>Arial</vt:lpstr>
      <vt:lpstr>Garamond</vt:lpstr>
      <vt:lpstr>Times</vt:lpstr>
      <vt:lpstr>Wingdings</vt:lpstr>
      <vt:lpstr>Standarddesign</vt:lpstr>
      <vt:lpstr>Informationen für  Mentorinnen und Mentoren </vt:lpstr>
      <vt:lpstr>PowerPoint-Präsentation</vt:lpstr>
      <vt:lpstr>Mentorinnen und Mentoren leiten LiV in Unterrichtsfächern und Fachrichtungen an. Sie haben folgende Aufgaben: </vt:lpstr>
      <vt:lpstr>PowerPoint-Präsentation</vt:lpstr>
      <vt:lpstr>PowerPoint-Präsentation</vt:lpstr>
      <vt:lpstr>Wichtiges in Kürze:</vt:lpstr>
      <vt:lpstr>Arbeit an Beruflichen HandlungsSituationen (BHS)</vt:lpstr>
      <vt:lpstr>PowerPoint-Präsentation</vt:lpstr>
      <vt:lpstr>PowerPoint-Präsentation</vt:lpstr>
      <vt:lpstr>Gewichtung der Noten</vt:lpstr>
      <vt:lpstr>Schulleitungsgutachten und Bewertung des Ausbildungsstandes</vt:lpstr>
      <vt:lpstr>Gutachten der Schulleitung (§ 42 HLbG)</vt:lpstr>
      <vt:lpstr>Homepage des Studienseminars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Stellung der Mentorinnen und Mentoren im modularisierten System der Lehrerausbildung</dc:title>
  <dc:creator>Ebert, Ilse (LA BV)</dc:creator>
  <cp:lastModifiedBy>Alsheimer, Fabian (LA BV)</cp:lastModifiedBy>
  <cp:revision>98</cp:revision>
  <dcterms:modified xsi:type="dcterms:W3CDTF">2026-02-25T09:54:21Z</dcterms:modified>
</cp:coreProperties>
</file>