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85" r:id="rId2"/>
    <p:sldId id="257" r:id="rId3"/>
    <p:sldId id="258" r:id="rId4"/>
    <p:sldId id="260" r:id="rId5"/>
    <p:sldId id="261" r:id="rId6"/>
    <p:sldId id="277" r:id="rId7"/>
    <p:sldId id="262" r:id="rId8"/>
    <p:sldId id="274" r:id="rId9"/>
    <p:sldId id="272" r:id="rId10"/>
    <p:sldId id="286" r:id="rId11"/>
    <p:sldId id="279" r:id="rId12"/>
    <p:sldId id="280" r:id="rId13"/>
    <p:sldId id="282" r:id="rId14"/>
    <p:sldId id="265"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99"/>
    <a:srgbClr val="0033CC"/>
    <a:srgbClr val="1BB756"/>
    <a:srgbClr val="DF73E7"/>
    <a:srgbClr val="E89C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8" d="100"/>
          <a:sy n="88" d="100"/>
        </p:scale>
        <p:origin x="660" y="-4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4" name="Shape 74"/>
          <p:cNvSpPr>
            <a:spLocks noGrp="1" noRot="1" noChangeAspect="1"/>
          </p:cNvSpPr>
          <p:nvPr>
            <p:ph type="sldImg"/>
          </p:nvPr>
        </p:nvSpPr>
        <p:spPr>
          <a:xfrm>
            <a:off x="1143000" y="685800"/>
            <a:ext cx="4572000" cy="3429000"/>
          </a:xfrm>
          <a:prstGeom prst="rect">
            <a:avLst/>
          </a:prstGeom>
        </p:spPr>
        <p:txBody>
          <a:bodyPr/>
          <a:lstStyle/>
          <a:p>
            <a:endParaRPr/>
          </a:p>
        </p:txBody>
      </p:sp>
      <p:sp>
        <p:nvSpPr>
          <p:cNvPr id="75" name="Shape 7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09784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0870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367">
              <a:defRPr sz="2300">
                <a:solidFill>
                  <a:schemeClr val="tx1"/>
                </a:solidFill>
                <a:latin typeface="Times" pitchFamily="18" charset="0"/>
              </a:defRPr>
            </a:lvl1pPr>
            <a:lvl2pPr marL="716739" indent="-275669" defTabSz="917367">
              <a:defRPr sz="2300">
                <a:solidFill>
                  <a:schemeClr val="tx1"/>
                </a:solidFill>
                <a:latin typeface="Times" pitchFamily="18" charset="0"/>
              </a:defRPr>
            </a:lvl2pPr>
            <a:lvl3pPr marL="1102677" indent="-220535" defTabSz="917367">
              <a:defRPr sz="2300">
                <a:solidFill>
                  <a:schemeClr val="tx1"/>
                </a:solidFill>
                <a:latin typeface="Times" pitchFamily="18" charset="0"/>
              </a:defRPr>
            </a:lvl3pPr>
            <a:lvl4pPr marL="1543748" indent="-220535" defTabSz="917367">
              <a:defRPr sz="2300">
                <a:solidFill>
                  <a:schemeClr val="tx1"/>
                </a:solidFill>
                <a:latin typeface="Times" pitchFamily="18" charset="0"/>
              </a:defRPr>
            </a:lvl4pPr>
            <a:lvl5pPr marL="1984818" indent="-220535" defTabSz="917367">
              <a:defRPr sz="2300">
                <a:solidFill>
                  <a:schemeClr val="tx1"/>
                </a:solidFill>
                <a:latin typeface="Times" pitchFamily="18" charset="0"/>
              </a:defRPr>
            </a:lvl5pPr>
            <a:lvl6pPr marL="2425889" indent="-220535" defTabSz="917367" eaLnBrk="0" fontAlgn="base" hangingPunct="0">
              <a:spcBef>
                <a:spcPct val="0"/>
              </a:spcBef>
              <a:spcAft>
                <a:spcPct val="0"/>
              </a:spcAft>
              <a:defRPr sz="2300">
                <a:solidFill>
                  <a:schemeClr val="tx1"/>
                </a:solidFill>
                <a:latin typeface="Times" pitchFamily="18" charset="0"/>
              </a:defRPr>
            </a:lvl6pPr>
            <a:lvl7pPr marL="2866960" indent="-220535" defTabSz="917367" eaLnBrk="0" fontAlgn="base" hangingPunct="0">
              <a:spcBef>
                <a:spcPct val="0"/>
              </a:spcBef>
              <a:spcAft>
                <a:spcPct val="0"/>
              </a:spcAft>
              <a:defRPr sz="2300">
                <a:solidFill>
                  <a:schemeClr val="tx1"/>
                </a:solidFill>
                <a:latin typeface="Times" pitchFamily="18" charset="0"/>
              </a:defRPr>
            </a:lvl7pPr>
            <a:lvl8pPr marL="3308030" indent="-220535" defTabSz="917367" eaLnBrk="0" fontAlgn="base" hangingPunct="0">
              <a:spcBef>
                <a:spcPct val="0"/>
              </a:spcBef>
              <a:spcAft>
                <a:spcPct val="0"/>
              </a:spcAft>
              <a:defRPr sz="2300">
                <a:solidFill>
                  <a:schemeClr val="tx1"/>
                </a:solidFill>
                <a:latin typeface="Times" pitchFamily="18" charset="0"/>
              </a:defRPr>
            </a:lvl8pPr>
            <a:lvl9pPr marL="3749101" indent="-220535" defTabSz="917367" eaLnBrk="0" fontAlgn="base" hangingPunct="0">
              <a:spcBef>
                <a:spcPct val="0"/>
              </a:spcBef>
              <a:spcAft>
                <a:spcPct val="0"/>
              </a:spcAft>
              <a:defRPr sz="2300">
                <a:solidFill>
                  <a:schemeClr val="tx1"/>
                </a:solidFill>
                <a:latin typeface="Times" pitchFamily="18" charset="0"/>
              </a:defRPr>
            </a:lvl9pPr>
          </a:lstStyle>
          <a:p>
            <a:fld id="{55BF71DD-B23E-438B-B617-96E273B0368F}" type="slidenum">
              <a:rPr lang="de-DE" sz="1200">
                <a:solidFill>
                  <a:prstClr val="black"/>
                </a:solidFill>
                <a:latin typeface="Arial" charset="0"/>
              </a:rPr>
              <a:pPr/>
              <a:t>8</a:t>
            </a:fld>
            <a:endParaRPr lang="de-DE" sz="1200">
              <a:solidFill>
                <a:prstClr val="black"/>
              </a:solidFill>
              <a:latin typeface="Arial" charset="0"/>
            </a:endParaRPr>
          </a:p>
        </p:txBody>
      </p:sp>
    </p:spTree>
    <p:extLst>
      <p:ext uri="{BB962C8B-B14F-4D97-AF65-F5344CB8AC3E}">
        <p14:creationId xmlns:p14="http://schemas.microsoft.com/office/powerpoint/2010/main" val="276304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13</a:t>
            </a:fld>
            <a:endParaRPr lang="de-DE" dirty="0"/>
          </a:p>
        </p:txBody>
      </p:sp>
    </p:spTree>
    <p:extLst>
      <p:ext uri="{BB962C8B-B14F-4D97-AF65-F5344CB8AC3E}">
        <p14:creationId xmlns:p14="http://schemas.microsoft.com/office/powerpoint/2010/main" val="3182177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grpSp>
        <p:nvGrpSpPr>
          <p:cNvPr id="67" name="Gruppieren"/>
          <p:cNvGrpSpPr/>
          <p:nvPr/>
        </p:nvGrpSpPr>
        <p:grpSpPr>
          <a:xfrm>
            <a:off x="0" y="2438400"/>
            <a:ext cx="9144000" cy="4046538"/>
            <a:chOff x="0" y="0"/>
            <a:chExt cx="9144000" cy="4046537"/>
          </a:xfrm>
        </p:grpSpPr>
        <p:sp>
          <p:nvSpPr>
            <p:cNvPr id="50" name="Rechteck"/>
            <p:cNvSpPr/>
            <p:nvPr/>
          </p:nvSpPr>
          <p:spPr>
            <a:xfrm rot="20175249">
              <a:off x="3367087" y="1676400"/>
              <a:ext cx="4876801" cy="609600"/>
            </a:xfrm>
            <a:prstGeom prst="rect">
              <a:avLst/>
            </a:prstGeom>
            <a:gradFill flip="none" rotWithShape="1">
              <a:gsLst>
                <a:gs pos="0">
                  <a:srgbClr val="006060"/>
                </a:gs>
                <a:gs pos="50000">
                  <a:srgbClr val="006666"/>
                </a:gs>
                <a:gs pos="100000">
                  <a:srgbClr val="006060"/>
                </a:gs>
              </a:gsLst>
              <a:lin ang="8100000" scaled="0"/>
            </a:gradFill>
            <a:ln w="12700" cap="flat">
              <a:noFill/>
              <a:miter lim="400000"/>
            </a:ln>
            <a:effectLst/>
          </p:spPr>
          <p:txBody>
            <a:bodyPr wrap="square" lIns="45719" tIns="45719" rIns="45719" bIns="45719" numCol="1" anchor="ctr">
              <a:noAutofit/>
            </a:bodyPr>
            <a:lstStyle/>
            <a:p>
              <a:pPr>
                <a:defRPr>
                  <a:solidFill>
                    <a:srgbClr val="FFFFFF"/>
                  </a:solidFill>
                  <a:latin typeface="Garamond"/>
                  <a:ea typeface="Garamond"/>
                  <a:cs typeface="Garamond"/>
                  <a:sym typeface="Garamond"/>
                </a:defRPr>
              </a:pPr>
              <a:endParaRPr/>
            </a:p>
          </p:txBody>
        </p:sp>
        <p:sp>
          <p:nvSpPr>
            <p:cNvPr id="51" name="Form"/>
            <p:cNvSpPr/>
            <p:nvPr/>
          </p:nvSpPr>
          <p:spPr>
            <a:xfrm>
              <a:off x="0" y="1790700"/>
              <a:ext cx="4267200" cy="19431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714" y="9741"/>
                  </a:lnTo>
                  <a:lnTo>
                    <a:pt x="15814" y="4659"/>
                  </a:lnTo>
                  <a:lnTo>
                    <a:pt x="16296" y="4765"/>
                  </a:lnTo>
                  <a:lnTo>
                    <a:pt x="21383" y="9318"/>
                  </a:lnTo>
                  <a:lnTo>
                    <a:pt x="21600" y="11435"/>
                  </a:lnTo>
                  <a:lnTo>
                    <a:pt x="18514" y="19059"/>
                  </a:lnTo>
                  <a:lnTo>
                    <a:pt x="12729" y="21600"/>
                  </a:lnTo>
                  <a:lnTo>
                    <a:pt x="10414" y="16518"/>
                  </a:lnTo>
                  <a:lnTo>
                    <a:pt x="6943" y="18212"/>
                  </a:lnTo>
                  <a:lnTo>
                    <a:pt x="0" y="9741"/>
                  </a:lnTo>
                  <a:lnTo>
                    <a:pt x="0" y="0"/>
                  </a:lnTo>
                  <a:close/>
                </a:path>
              </a:pathLst>
            </a:custGeom>
            <a:solidFill>
              <a:srgbClr val="006E6B"/>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2" name="Form"/>
            <p:cNvSpPr/>
            <p:nvPr/>
          </p:nvSpPr>
          <p:spPr>
            <a:xfrm>
              <a:off x="5332412" y="0"/>
              <a:ext cx="3811588" cy="1955800"/>
            </a:xfrm>
            <a:custGeom>
              <a:avLst/>
              <a:gdLst/>
              <a:ahLst/>
              <a:cxnLst>
                <a:cxn ang="0">
                  <a:pos x="wd2" y="hd2"/>
                </a:cxn>
                <a:cxn ang="5400000">
                  <a:pos x="wd2" y="hd2"/>
                </a:cxn>
                <a:cxn ang="10800000">
                  <a:pos x="wd2" y="hd2"/>
                </a:cxn>
                <a:cxn ang="16200000">
                  <a:pos x="wd2" y="hd2"/>
                </a:cxn>
              </a:cxnLst>
              <a:rect l="0" t="0" r="r" b="b"/>
              <a:pathLst>
                <a:path w="21600" h="21600" extrusionOk="0">
                  <a:moveTo>
                    <a:pt x="20781" y="53"/>
                  </a:moveTo>
                  <a:lnTo>
                    <a:pt x="20511" y="53"/>
                  </a:lnTo>
                  <a:lnTo>
                    <a:pt x="19216" y="473"/>
                  </a:lnTo>
                  <a:lnTo>
                    <a:pt x="19000" y="684"/>
                  </a:lnTo>
                  <a:lnTo>
                    <a:pt x="18784" y="999"/>
                  </a:lnTo>
                  <a:lnTo>
                    <a:pt x="18676" y="1210"/>
                  </a:lnTo>
                  <a:lnTo>
                    <a:pt x="17552" y="1736"/>
                  </a:lnTo>
                  <a:lnTo>
                    <a:pt x="17057" y="1946"/>
                  </a:lnTo>
                  <a:lnTo>
                    <a:pt x="16517" y="2051"/>
                  </a:lnTo>
                  <a:lnTo>
                    <a:pt x="14142" y="2682"/>
                  </a:lnTo>
                  <a:lnTo>
                    <a:pt x="12901" y="2893"/>
                  </a:lnTo>
                  <a:lnTo>
                    <a:pt x="11821" y="3103"/>
                  </a:lnTo>
                  <a:lnTo>
                    <a:pt x="11335" y="3208"/>
                  </a:lnTo>
                  <a:lnTo>
                    <a:pt x="10903" y="3314"/>
                  </a:lnTo>
                  <a:lnTo>
                    <a:pt x="10580" y="3314"/>
                  </a:lnTo>
                  <a:lnTo>
                    <a:pt x="10310" y="3419"/>
                  </a:lnTo>
                  <a:lnTo>
                    <a:pt x="10094" y="3419"/>
                  </a:lnTo>
                  <a:lnTo>
                    <a:pt x="10040" y="3524"/>
                  </a:lnTo>
                  <a:lnTo>
                    <a:pt x="9941" y="3629"/>
                  </a:lnTo>
                  <a:lnTo>
                    <a:pt x="9671" y="4050"/>
                  </a:lnTo>
                  <a:lnTo>
                    <a:pt x="9230" y="4576"/>
                  </a:lnTo>
                  <a:lnTo>
                    <a:pt x="8744" y="5102"/>
                  </a:lnTo>
                  <a:lnTo>
                    <a:pt x="8313" y="5628"/>
                  </a:lnTo>
                  <a:lnTo>
                    <a:pt x="7881" y="6049"/>
                  </a:lnTo>
                  <a:lnTo>
                    <a:pt x="7611" y="6364"/>
                  </a:lnTo>
                  <a:lnTo>
                    <a:pt x="7557" y="6469"/>
                  </a:lnTo>
                  <a:lnTo>
                    <a:pt x="7503" y="6469"/>
                  </a:lnTo>
                  <a:lnTo>
                    <a:pt x="6585" y="7311"/>
                  </a:lnTo>
                  <a:lnTo>
                    <a:pt x="5668" y="8030"/>
                  </a:lnTo>
                  <a:lnTo>
                    <a:pt x="5290" y="8345"/>
                  </a:lnTo>
                  <a:lnTo>
                    <a:pt x="4966" y="8556"/>
                  </a:lnTo>
                  <a:lnTo>
                    <a:pt x="4759" y="8766"/>
                  </a:lnTo>
                  <a:lnTo>
                    <a:pt x="4651" y="8871"/>
                  </a:lnTo>
                  <a:lnTo>
                    <a:pt x="4489" y="9187"/>
                  </a:lnTo>
                  <a:lnTo>
                    <a:pt x="4381" y="9503"/>
                  </a:lnTo>
                  <a:lnTo>
                    <a:pt x="4327" y="9818"/>
                  </a:lnTo>
                  <a:lnTo>
                    <a:pt x="4327" y="10134"/>
                  </a:lnTo>
                  <a:lnTo>
                    <a:pt x="4111" y="10344"/>
                  </a:lnTo>
                  <a:lnTo>
                    <a:pt x="3940" y="10449"/>
                  </a:lnTo>
                  <a:lnTo>
                    <a:pt x="3778" y="10765"/>
                  </a:lnTo>
                  <a:lnTo>
                    <a:pt x="3616" y="11186"/>
                  </a:lnTo>
                  <a:lnTo>
                    <a:pt x="2969" y="13290"/>
                  </a:lnTo>
                  <a:lnTo>
                    <a:pt x="2915" y="13605"/>
                  </a:lnTo>
                  <a:lnTo>
                    <a:pt x="2807" y="13816"/>
                  </a:lnTo>
                  <a:lnTo>
                    <a:pt x="2699" y="13921"/>
                  </a:lnTo>
                  <a:lnTo>
                    <a:pt x="2537" y="14131"/>
                  </a:lnTo>
                  <a:lnTo>
                    <a:pt x="2267" y="14447"/>
                  </a:lnTo>
                  <a:lnTo>
                    <a:pt x="1790" y="14973"/>
                  </a:lnTo>
                  <a:lnTo>
                    <a:pt x="1358" y="15499"/>
                  </a:lnTo>
                  <a:lnTo>
                    <a:pt x="756" y="16235"/>
                  </a:lnTo>
                  <a:lnTo>
                    <a:pt x="108" y="17077"/>
                  </a:lnTo>
                  <a:lnTo>
                    <a:pt x="0" y="17392"/>
                  </a:lnTo>
                  <a:lnTo>
                    <a:pt x="0" y="17918"/>
                  </a:lnTo>
                  <a:lnTo>
                    <a:pt x="108" y="18234"/>
                  </a:lnTo>
                  <a:lnTo>
                    <a:pt x="378" y="18339"/>
                  </a:lnTo>
                  <a:lnTo>
                    <a:pt x="756" y="18339"/>
                  </a:lnTo>
                  <a:lnTo>
                    <a:pt x="1188" y="18129"/>
                  </a:lnTo>
                  <a:lnTo>
                    <a:pt x="1736" y="17918"/>
                  </a:lnTo>
                  <a:lnTo>
                    <a:pt x="2375" y="17603"/>
                  </a:lnTo>
                  <a:lnTo>
                    <a:pt x="3023" y="17182"/>
                  </a:lnTo>
                  <a:lnTo>
                    <a:pt x="3670" y="16656"/>
                  </a:lnTo>
                  <a:lnTo>
                    <a:pt x="4273" y="16130"/>
                  </a:lnTo>
                  <a:lnTo>
                    <a:pt x="4759" y="15709"/>
                  </a:lnTo>
                  <a:lnTo>
                    <a:pt x="5074" y="15394"/>
                  </a:lnTo>
                  <a:lnTo>
                    <a:pt x="5128" y="15288"/>
                  </a:lnTo>
                  <a:lnTo>
                    <a:pt x="5452" y="15288"/>
                  </a:lnTo>
                  <a:lnTo>
                    <a:pt x="5830" y="15183"/>
                  </a:lnTo>
                  <a:lnTo>
                    <a:pt x="6423" y="14868"/>
                  </a:lnTo>
                  <a:lnTo>
                    <a:pt x="7134" y="14552"/>
                  </a:lnTo>
                  <a:lnTo>
                    <a:pt x="7881" y="14236"/>
                  </a:lnTo>
                  <a:lnTo>
                    <a:pt x="8690" y="13921"/>
                  </a:lnTo>
                  <a:lnTo>
                    <a:pt x="9563" y="13710"/>
                  </a:lnTo>
                  <a:lnTo>
                    <a:pt x="10364" y="13605"/>
                  </a:lnTo>
                  <a:lnTo>
                    <a:pt x="10903" y="13710"/>
                  </a:lnTo>
                  <a:lnTo>
                    <a:pt x="11551" y="14131"/>
                  </a:lnTo>
                  <a:lnTo>
                    <a:pt x="12208" y="14657"/>
                  </a:lnTo>
                  <a:lnTo>
                    <a:pt x="12739" y="15288"/>
                  </a:lnTo>
                  <a:lnTo>
                    <a:pt x="13063" y="15919"/>
                  </a:lnTo>
                  <a:lnTo>
                    <a:pt x="13171" y="16340"/>
                  </a:lnTo>
                  <a:lnTo>
                    <a:pt x="13171" y="16656"/>
                  </a:lnTo>
                  <a:lnTo>
                    <a:pt x="13117" y="16971"/>
                  </a:lnTo>
                  <a:lnTo>
                    <a:pt x="12955" y="17392"/>
                  </a:lnTo>
                  <a:lnTo>
                    <a:pt x="12685" y="17603"/>
                  </a:lnTo>
                  <a:lnTo>
                    <a:pt x="12316" y="17918"/>
                  </a:lnTo>
                  <a:lnTo>
                    <a:pt x="11713" y="18234"/>
                  </a:lnTo>
                  <a:lnTo>
                    <a:pt x="11227" y="18655"/>
                  </a:lnTo>
                  <a:lnTo>
                    <a:pt x="10796" y="18970"/>
                  </a:lnTo>
                  <a:lnTo>
                    <a:pt x="10418" y="19286"/>
                  </a:lnTo>
                  <a:lnTo>
                    <a:pt x="10148" y="19601"/>
                  </a:lnTo>
                  <a:lnTo>
                    <a:pt x="9986" y="19812"/>
                  </a:lnTo>
                  <a:lnTo>
                    <a:pt x="9833" y="20127"/>
                  </a:lnTo>
                  <a:lnTo>
                    <a:pt x="9725" y="20338"/>
                  </a:lnTo>
                  <a:lnTo>
                    <a:pt x="9617" y="20864"/>
                  </a:lnTo>
                  <a:lnTo>
                    <a:pt x="9671" y="21179"/>
                  </a:lnTo>
                  <a:lnTo>
                    <a:pt x="9725" y="21390"/>
                  </a:lnTo>
                  <a:lnTo>
                    <a:pt x="9833" y="21600"/>
                  </a:lnTo>
                  <a:lnTo>
                    <a:pt x="9986" y="21600"/>
                  </a:lnTo>
                  <a:lnTo>
                    <a:pt x="10148" y="21495"/>
                  </a:lnTo>
                  <a:lnTo>
                    <a:pt x="10364" y="21495"/>
                  </a:lnTo>
                  <a:lnTo>
                    <a:pt x="11983" y="21179"/>
                  </a:lnTo>
                  <a:lnTo>
                    <a:pt x="12532" y="20969"/>
                  </a:lnTo>
                  <a:lnTo>
                    <a:pt x="12739" y="20864"/>
                  </a:lnTo>
                  <a:lnTo>
                    <a:pt x="12901" y="20758"/>
                  </a:lnTo>
                  <a:lnTo>
                    <a:pt x="13009" y="20653"/>
                  </a:lnTo>
                  <a:lnTo>
                    <a:pt x="13063" y="20653"/>
                  </a:lnTo>
                  <a:lnTo>
                    <a:pt x="13171" y="20548"/>
                  </a:lnTo>
                  <a:lnTo>
                    <a:pt x="13386" y="20443"/>
                  </a:lnTo>
                  <a:lnTo>
                    <a:pt x="13764" y="20127"/>
                  </a:lnTo>
                  <a:lnTo>
                    <a:pt x="14196" y="19812"/>
                  </a:lnTo>
                  <a:lnTo>
                    <a:pt x="15123" y="19181"/>
                  </a:lnTo>
                  <a:lnTo>
                    <a:pt x="15492" y="18865"/>
                  </a:lnTo>
                  <a:lnTo>
                    <a:pt x="15815" y="18655"/>
                  </a:lnTo>
                  <a:lnTo>
                    <a:pt x="16301" y="18234"/>
                  </a:lnTo>
                  <a:lnTo>
                    <a:pt x="16625" y="17603"/>
                  </a:lnTo>
                  <a:lnTo>
                    <a:pt x="16841" y="16866"/>
                  </a:lnTo>
                  <a:lnTo>
                    <a:pt x="17003" y="16340"/>
                  </a:lnTo>
                  <a:lnTo>
                    <a:pt x="17381" y="15183"/>
                  </a:lnTo>
                  <a:lnTo>
                    <a:pt x="17867" y="14026"/>
                  </a:lnTo>
                  <a:lnTo>
                    <a:pt x="18406" y="12974"/>
                  </a:lnTo>
                  <a:lnTo>
                    <a:pt x="19000" y="12132"/>
                  </a:lnTo>
                  <a:lnTo>
                    <a:pt x="19486" y="11396"/>
                  </a:lnTo>
                  <a:lnTo>
                    <a:pt x="19918" y="10870"/>
                  </a:lnTo>
                  <a:lnTo>
                    <a:pt x="20188" y="10449"/>
                  </a:lnTo>
                  <a:lnTo>
                    <a:pt x="20305" y="10344"/>
                  </a:lnTo>
                  <a:lnTo>
                    <a:pt x="21591" y="9082"/>
                  </a:lnTo>
                  <a:lnTo>
                    <a:pt x="21591" y="999"/>
                  </a:lnTo>
                  <a:lnTo>
                    <a:pt x="21600" y="0"/>
                  </a:lnTo>
                  <a:lnTo>
                    <a:pt x="20781" y="53"/>
                  </a:lnTo>
                  <a:close/>
                </a:path>
              </a:pathLst>
            </a:custGeom>
            <a:solidFill>
              <a:srgbClr val="006E6B"/>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3" name="Linie"/>
            <p:cNvSpPr/>
            <p:nvPr/>
          </p:nvSpPr>
          <p:spPr>
            <a:xfrm>
              <a:off x="6019800" y="0"/>
              <a:ext cx="3124200" cy="1209675"/>
            </a:xfrm>
            <a:custGeom>
              <a:avLst/>
              <a:gdLst/>
              <a:ahLst/>
              <a:cxnLst>
                <a:cxn ang="0">
                  <a:pos x="wd2" y="hd2"/>
                </a:cxn>
                <a:cxn ang="5400000">
                  <a:pos x="wd2" y="hd2"/>
                </a:cxn>
                <a:cxn ang="10800000">
                  <a:pos x="wd2" y="hd2"/>
                </a:cxn>
                <a:cxn ang="16200000">
                  <a:pos x="wd2" y="hd2"/>
                </a:cxn>
              </a:cxnLst>
              <a:rect l="0" t="0" r="r" b="b"/>
              <a:pathLst>
                <a:path w="21600" h="21600" extrusionOk="0">
                  <a:moveTo>
                    <a:pt x="10591" y="4677"/>
                  </a:moveTo>
                  <a:lnTo>
                    <a:pt x="7639" y="5669"/>
                  </a:lnTo>
                  <a:lnTo>
                    <a:pt x="7606" y="6718"/>
                  </a:lnTo>
                  <a:lnTo>
                    <a:pt x="10141" y="7313"/>
                  </a:lnTo>
                  <a:lnTo>
                    <a:pt x="10899" y="7569"/>
                  </a:lnTo>
                  <a:lnTo>
                    <a:pt x="7474" y="8249"/>
                  </a:lnTo>
                  <a:lnTo>
                    <a:pt x="6948" y="8759"/>
                  </a:lnTo>
                  <a:lnTo>
                    <a:pt x="7079" y="9524"/>
                  </a:lnTo>
                  <a:lnTo>
                    <a:pt x="7376" y="9950"/>
                  </a:lnTo>
                  <a:lnTo>
                    <a:pt x="10800" y="9439"/>
                  </a:lnTo>
                  <a:lnTo>
                    <a:pt x="11854" y="10120"/>
                  </a:lnTo>
                  <a:lnTo>
                    <a:pt x="6849" y="13946"/>
                  </a:lnTo>
                  <a:lnTo>
                    <a:pt x="6761" y="15194"/>
                  </a:lnTo>
                  <a:lnTo>
                    <a:pt x="88" y="20523"/>
                  </a:lnTo>
                  <a:lnTo>
                    <a:pt x="0" y="21430"/>
                  </a:lnTo>
                  <a:lnTo>
                    <a:pt x="296" y="21600"/>
                  </a:lnTo>
                  <a:lnTo>
                    <a:pt x="7288" y="15987"/>
                  </a:lnTo>
                  <a:lnTo>
                    <a:pt x="9395" y="17008"/>
                  </a:lnTo>
                  <a:lnTo>
                    <a:pt x="12710" y="14372"/>
                  </a:lnTo>
                  <a:lnTo>
                    <a:pt x="15739" y="13181"/>
                  </a:lnTo>
                  <a:lnTo>
                    <a:pt x="17254" y="10431"/>
                  </a:lnTo>
                  <a:lnTo>
                    <a:pt x="18790" y="9638"/>
                  </a:lnTo>
                  <a:lnTo>
                    <a:pt x="20371" y="9298"/>
                  </a:lnTo>
                  <a:lnTo>
                    <a:pt x="21600" y="9354"/>
                  </a:lnTo>
                  <a:lnTo>
                    <a:pt x="21600" y="0"/>
                  </a:lnTo>
                  <a:lnTo>
                    <a:pt x="21227" y="85"/>
                  </a:lnTo>
                  <a:lnTo>
                    <a:pt x="20107" y="142"/>
                  </a:lnTo>
                  <a:lnTo>
                    <a:pt x="18461" y="992"/>
                  </a:lnTo>
                  <a:lnTo>
                    <a:pt x="18033" y="2041"/>
                  </a:lnTo>
                  <a:lnTo>
                    <a:pt x="15278" y="3373"/>
                  </a:lnTo>
                </a:path>
              </a:pathLst>
            </a:custGeom>
            <a:gradFill flip="none" rotWithShape="1">
              <a:gsLst>
                <a:gs pos="0">
                  <a:srgbClr val="006E6B"/>
                </a:gs>
                <a:gs pos="100000">
                  <a:srgbClr val="2E8886"/>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4" name="Form"/>
            <p:cNvSpPr/>
            <p:nvPr/>
          </p:nvSpPr>
          <p:spPr>
            <a:xfrm>
              <a:off x="5713412" y="1493837"/>
              <a:ext cx="295276" cy="1905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6480"/>
                  </a:lnTo>
                  <a:lnTo>
                    <a:pt x="20899" y="9720"/>
                  </a:lnTo>
                  <a:lnTo>
                    <a:pt x="15996" y="17280"/>
                  </a:lnTo>
                  <a:lnTo>
                    <a:pt x="11792" y="19440"/>
                  </a:lnTo>
                  <a:lnTo>
                    <a:pt x="5488" y="21600"/>
                  </a:lnTo>
                  <a:lnTo>
                    <a:pt x="3386" y="21600"/>
                  </a:lnTo>
                  <a:lnTo>
                    <a:pt x="1985" y="20520"/>
                  </a:lnTo>
                  <a:lnTo>
                    <a:pt x="0" y="17280"/>
                  </a:lnTo>
                  <a:lnTo>
                    <a:pt x="0" y="12960"/>
                  </a:lnTo>
                  <a:lnTo>
                    <a:pt x="21600" y="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5" name="Form"/>
            <p:cNvSpPr/>
            <p:nvPr/>
          </p:nvSpPr>
          <p:spPr>
            <a:xfrm>
              <a:off x="5999162" y="1360487"/>
              <a:ext cx="293688" cy="1905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080"/>
                  </a:lnTo>
                  <a:lnTo>
                    <a:pt x="20899" y="4320"/>
                  </a:lnTo>
                  <a:lnTo>
                    <a:pt x="19498" y="7560"/>
                  </a:lnTo>
                  <a:lnTo>
                    <a:pt x="15295" y="16200"/>
                  </a:lnTo>
                  <a:lnTo>
                    <a:pt x="11909" y="19440"/>
                  </a:lnTo>
                  <a:lnTo>
                    <a:pt x="7706" y="21600"/>
                  </a:lnTo>
                  <a:lnTo>
                    <a:pt x="2102" y="21600"/>
                  </a:lnTo>
                  <a:lnTo>
                    <a:pt x="0" y="10800"/>
                  </a:lnTo>
                  <a:lnTo>
                    <a:pt x="21600" y="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6" name="Form"/>
            <p:cNvSpPr/>
            <p:nvPr/>
          </p:nvSpPr>
          <p:spPr>
            <a:xfrm>
              <a:off x="6094412" y="476250"/>
              <a:ext cx="838201" cy="43656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21129"/>
                  </a:lnTo>
                  <a:lnTo>
                    <a:pt x="246" y="19715"/>
                  </a:lnTo>
                  <a:lnTo>
                    <a:pt x="246" y="18772"/>
                  </a:lnTo>
                  <a:lnTo>
                    <a:pt x="493" y="17830"/>
                  </a:lnTo>
                  <a:lnTo>
                    <a:pt x="739" y="17359"/>
                  </a:lnTo>
                  <a:lnTo>
                    <a:pt x="1478" y="16887"/>
                  </a:lnTo>
                  <a:lnTo>
                    <a:pt x="3162" y="15945"/>
                  </a:lnTo>
                  <a:lnTo>
                    <a:pt x="5626" y="14060"/>
                  </a:lnTo>
                  <a:lnTo>
                    <a:pt x="8583" y="11232"/>
                  </a:lnTo>
                  <a:lnTo>
                    <a:pt x="10307" y="9425"/>
                  </a:lnTo>
                  <a:lnTo>
                    <a:pt x="12278" y="7540"/>
                  </a:lnTo>
                  <a:lnTo>
                    <a:pt x="16179" y="3770"/>
                  </a:lnTo>
                  <a:lnTo>
                    <a:pt x="18151" y="2356"/>
                  </a:lnTo>
                  <a:lnTo>
                    <a:pt x="19629" y="943"/>
                  </a:lnTo>
                  <a:lnTo>
                    <a:pt x="20614" y="471"/>
                  </a:lnTo>
                  <a:lnTo>
                    <a:pt x="21354" y="0"/>
                  </a:lnTo>
                  <a:lnTo>
                    <a:pt x="21600" y="0"/>
                  </a:lnTo>
                  <a:lnTo>
                    <a:pt x="21354" y="471"/>
                  </a:lnTo>
                  <a:lnTo>
                    <a:pt x="19875" y="1885"/>
                  </a:lnTo>
                  <a:lnTo>
                    <a:pt x="18890" y="3299"/>
                  </a:lnTo>
                  <a:lnTo>
                    <a:pt x="17904" y="4241"/>
                  </a:lnTo>
                  <a:lnTo>
                    <a:pt x="16179" y="6127"/>
                  </a:lnTo>
                  <a:lnTo>
                    <a:pt x="13962" y="8483"/>
                  </a:lnTo>
                  <a:lnTo>
                    <a:pt x="11293" y="11232"/>
                  </a:lnTo>
                  <a:lnTo>
                    <a:pt x="5379" y="17359"/>
                  </a:lnTo>
                  <a:lnTo>
                    <a:pt x="2669" y="19715"/>
                  </a:lnTo>
                  <a:lnTo>
                    <a:pt x="0" y="2160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7" name="Form"/>
            <p:cNvSpPr/>
            <p:nvPr/>
          </p:nvSpPr>
          <p:spPr>
            <a:xfrm>
              <a:off x="5835650" y="760412"/>
              <a:ext cx="1144588" cy="485776"/>
            </a:xfrm>
            <a:custGeom>
              <a:avLst/>
              <a:gdLst/>
              <a:ahLst/>
              <a:cxnLst>
                <a:cxn ang="0">
                  <a:pos x="wd2" y="hd2"/>
                </a:cxn>
                <a:cxn ang="5400000">
                  <a:pos x="wd2" y="hd2"/>
                </a:cxn>
                <a:cxn ang="10800000">
                  <a:pos x="wd2" y="hd2"/>
                </a:cxn>
                <a:cxn ang="16200000">
                  <a:pos x="wd2" y="hd2"/>
                </a:cxn>
              </a:cxnLst>
              <a:rect l="0" t="0" r="r" b="b"/>
              <a:pathLst>
                <a:path w="21600" h="21600" extrusionOk="0">
                  <a:moveTo>
                    <a:pt x="1444" y="15247"/>
                  </a:moveTo>
                  <a:lnTo>
                    <a:pt x="903" y="17788"/>
                  </a:lnTo>
                  <a:lnTo>
                    <a:pt x="361" y="19906"/>
                  </a:lnTo>
                  <a:lnTo>
                    <a:pt x="181" y="21176"/>
                  </a:lnTo>
                  <a:lnTo>
                    <a:pt x="0" y="21600"/>
                  </a:lnTo>
                  <a:lnTo>
                    <a:pt x="1444" y="19482"/>
                  </a:lnTo>
                  <a:lnTo>
                    <a:pt x="2527" y="17788"/>
                  </a:lnTo>
                  <a:lnTo>
                    <a:pt x="3249" y="16518"/>
                  </a:lnTo>
                  <a:lnTo>
                    <a:pt x="3610" y="16094"/>
                  </a:lnTo>
                  <a:lnTo>
                    <a:pt x="3791" y="16094"/>
                  </a:lnTo>
                  <a:lnTo>
                    <a:pt x="4332" y="15671"/>
                  </a:lnTo>
                  <a:lnTo>
                    <a:pt x="5054" y="15247"/>
                  </a:lnTo>
                  <a:lnTo>
                    <a:pt x="5957" y="14400"/>
                  </a:lnTo>
                  <a:lnTo>
                    <a:pt x="8273" y="12706"/>
                  </a:lnTo>
                  <a:lnTo>
                    <a:pt x="11161" y="11012"/>
                  </a:lnTo>
                  <a:lnTo>
                    <a:pt x="13869" y="8894"/>
                  </a:lnTo>
                  <a:lnTo>
                    <a:pt x="16365" y="7200"/>
                  </a:lnTo>
                  <a:lnTo>
                    <a:pt x="17268" y="6353"/>
                  </a:lnTo>
                  <a:lnTo>
                    <a:pt x="18170" y="5929"/>
                  </a:lnTo>
                  <a:lnTo>
                    <a:pt x="18712" y="5506"/>
                  </a:lnTo>
                  <a:lnTo>
                    <a:pt x="19073" y="4659"/>
                  </a:lnTo>
                  <a:lnTo>
                    <a:pt x="19614" y="4235"/>
                  </a:lnTo>
                  <a:lnTo>
                    <a:pt x="20878" y="2118"/>
                  </a:lnTo>
                  <a:lnTo>
                    <a:pt x="21419" y="1271"/>
                  </a:lnTo>
                  <a:lnTo>
                    <a:pt x="21600" y="424"/>
                  </a:lnTo>
                  <a:lnTo>
                    <a:pt x="21419" y="0"/>
                  </a:lnTo>
                  <a:lnTo>
                    <a:pt x="16365" y="0"/>
                  </a:lnTo>
                  <a:lnTo>
                    <a:pt x="15463" y="1271"/>
                  </a:lnTo>
                  <a:lnTo>
                    <a:pt x="14591" y="2965"/>
                  </a:lnTo>
                  <a:lnTo>
                    <a:pt x="14049" y="3812"/>
                  </a:lnTo>
                  <a:lnTo>
                    <a:pt x="13508" y="4235"/>
                  </a:lnTo>
                  <a:lnTo>
                    <a:pt x="12786" y="4235"/>
                  </a:lnTo>
                  <a:lnTo>
                    <a:pt x="11703" y="4659"/>
                  </a:lnTo>
                  <a:lnTo>
                    <a:pt x="10439" y="5929"/>
                  </a:lnTo>
                  <a:lnTo>
                    <a:pt x="9356" y="7624"/>
                  </a:lnTo>
                  <a:lnTo>
                    <a:pt x="8634" y="8894"/>
                  </a:lnTo>
                  <a:lnTo>
                    <a:pt x="8273" y="9318"/>
                  </a:lnTo>
                  <a:lnTo>
                    <a:pt x="7731" y="9741"/>
                  </a:lnTo>
                  <a:lnTo>
                    <a:pt x="5235" y="9741"/>
                  </a:lnTo>
                  <a:lnTo>
                    <a:pt x="3430" y="11435"/>
                  </a:lnTo>
                  <a:lnTo>
                    <a:pt x="1444" y="15247"/>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8" name="Form"/>
            <p:cNvSpPr/>
            <p:nvPr/>
          </p:nvSpPr>
          <p:spPr>
            <a:xfrm>
              <a:off x="5330825" y="561975"/>
              <a:ext cx="3810001" cy="1398588"/>
            </a:xfrm>
            <a:custGeom>
              <a:avLst/>
              <a:gdLst/>
              <a:ahLst/>
              <a:cxnLst>
                <a:cxn ang="0">
                  <a:pos x="wd2" y="hd2"/>
                </a:cxn>
                <a:cxn ang="5400000">
                  <a:pos x="wd2" y="hd2"/>
                </a:cxn>
                <a:cxn ang="10800000">
                  <a:pos x="wd2" y="hd2"/>
                </a:cxn>
                <a:cxn ang="16200000">
                  <a:pos x="wd2" y="hd2"/>
                </a:cxn>
              </a:cxnLst>
              <a:rect l="0" t="0" r="r" b="b"/>
              <a:pathLst>
                <a:path w="21600" h="21600" extrusionOk="0">
                  <a:moveTo>
                    <a:pt x="20787" y="883"/>
                  </a:moveTo>
                  <a:lnTo>
                    <a:pt x="20462" y="1177"/>
                  </a:lnTo>
                  <a:lnTo>
                    <a:pt x="20146" y="1324"/>
                  </a:lnTo>
                  <a:lnTo>
                    <a:pt x="19767" y="1324"/>
                  </a:lnTo>
                  <a:lnTo>
                    <a:pt x="19659" y="1471"/>
                  </a:lnTo>
                  <a:lnTo>
                    <a:pt x="19388" y="1618"/>
                  </a:lnTo>
                  <a:lnTo>
                    <a:pt x="19008" y="1912"/>
                  </a:lnTo>
                  <a:lnTo>
                    <a:pt x="18575" y="2182"/>
                  </a:lnTo>
                  <a:lnTo>
                    <a:pt x="18250" y="2476"/>
                  </a:lnTo>
                  <a:lnTo>
                    <a:pt x="17816" y="2770"/>
                  </a:lnTo>
                  <a:lnTo>
                    <a:pt x="17663" y="2918"/>
                  </a:lnTo>
                  <a:lnTo>
                    <a:pt x="17392" y="3212"/>
                  </a:lnTo>
                  <a:lnTo>
                    <a:pt x="17121" y="3359"/>
                  </a:lnTo>
                  <a:lnTo>
                    <a:pt x="16796" y="4094"/>
                  </a:lnTo>
                  <a:lnTo>
                    <a:pt x="16633" y="4683"/>
                  </a:lnTo>
                  <a:lnTo>
                    <a:pt x="16579" y="5418"/>
                  </a:lnTo>
                  <a:lnTo>
                    <a:pt x="16579" y="6007"/>
                  </a:lnTo>
                  <a:lnTo>
                    <a:pt x="16633" y="6595"/>
                  </a:lnTo>
                  <a:lnTo>
                    <a:pt x="16633" y="7478"/>
                  </a:lnTo>
                  <a:lnTo>
                    <a:pt x="16471" y="7919"/>
                  </a:lnTo>
                  <a:lnTo>
                    <a:pt x="16200" y="8066"/>
                  </a:lnTo>
                  <a:lnTo>
                    <a:pt x="15875" y="7772"/>
                  </a:lnTo>
                  <a:lnTo>
                    <a:pt x="15496" y="7331"/>
                  </a:lnTo>
                  <a:lnTo>
                    <a:pt x="14963" y="6742"/>
                  </a:lnTo>
                  <a:lnTo>
                    <a:pt x="14421" y="6448"/>
                  </a:lnTo>
                  <a:lnTo>
                    <a:pt x="13933" y="6301"/>
                  </a:lnTo>
                  <a:lnTo>
                    <a:pt x="13608" y="6301"/>
                  </a:lnTo>
                  <a:lnTo>
                    <a:pt x="13446" y="6448"/>
                  </a:lnTo>
                  <a:lnTo>
                    <a:pt x="13175" y="6742"/>
                  </a:lnTo>
                  <a:lnTo>
                    <a:pt x="12633" y="7625"/>
                  </a:lnTo>
                  <a:lnTo>
                    <a:pt x="12425" y="8066"/>
                  </a:lnTo>
                  <a:lnTo>
                    <a:pt x="12209" y="8360"/>
                  </a:lnTo>
                  <a:lnTo>
                    <a:pt x="12046" y="8655"/>
                  </a:lnTo>
                  <a:lnTo>
                    <a:pt x="11992" y="8802"/>
                  </a:lnTo>
                  <a:lnTo>
                    <a:pt x="11829" y="8802"/>
                  </a:lnTo>
                  <a:lnTo>
                    <a:pt x="11613" y="8949"/>
                  </a:lnTo>
                  <a:lnTo>
                    <a:pt x="11396" y="8949"/>
                  </a:lnTo>
                  <a:lnTo>
                    <a:pt x="10963" y="9096"/>
                  </a:lnTo>
                  <a:lnTo>
                    <a:pt x="10800" y="9096"/>
                  </a:lnTo>
                  <a:lnTo>
                    <a:pt x="10637" y="8949"/>
                  </a:lnTo>
                  <a:lnTo>
                    <a:pt x="9888" y="8949"/>
                  </a:lnTo>
                  <a:lnTo>
                    <a:pt x="9509" y="9096"/>
                  </a:lnTo>
                  <a:lnTo>
                    <a:pt x="9184" y="9243"/>
                  </a:lnTo>
                  <a:lnTo>
                    <a:pt x="8859" y="9243"/>
                  </a:lnTo>
                  <a:lnTo>
                    <a:pt x="8642" y="9390"/>
                  </a:lnTo>
                  <a:lnTo>
                    <a:pt x="8533" y="9537"/>
                  </a:lnTo>
                  <a:lnTo>
                    <a:pt x="8479" y="9684"/>
                  </a:lnTo>
                  <a:lnTo>
                    <a:pt x="8317" y="9832"/>
                  </a:lnTo>
                  <a:lnTo>
                    <a:pt x="7937" y="9979"/>
                  </a:lnTo>
                  <a:lnTo>
                    <a:pt x="7558" y="10273"/>
                  </a:lnTo>
                  <a:lnTo>
                    <a:pt x="6809" y="10273"/>
                  </a:lnTo>
                  <a:lnTo>
                    <a:pt x="5996" y="10714"/>
                  </a:lnTo>
                  <a:lnTo>
                    <a:pt x="5563" y="11303"/>
                  </a:lnTo>
                  <a:lnTo>
                    <a:pt x="5400" y="11597"/>
                  </a:lnTo>
                  <a:lnTo>
                    <a:pt x="4858" y="11597"/>
                  </a:lnTo>
                  <a:lnTo>
                    <a:pt x="4542" y="11450"/>
                  </a:lnTo>
                  <a:lnTo>
                    <a:pt x="4163" y="11597"/>
                  </a:lnTo>
                  <a:lnTo>
                    <a:pt x="4000" y="11744"/>
                  </a:lnTo>
                  <a:lnTo>
                    <a:pt x="3892" y="12038"/>
                  </a:lnTo>
                  <a:lnTo>
                    <a:pt x="3838" y="12479"/>
                  </a:lnTo>
                  <a:lnTo>
                    <a:pt x="3784" y="13068"/>
                  </a:lnTo>
                  <a:lnTo>
                    <a:pt x="3675" y="13362"/>
                  </a:lnTo>
                  <a:lnTo>
                    <a:pt x="3513" y="13509"/>
                  </a:lnTo>
                  <a:lnTo>
                    <a:pt x="3133" y="13951"/>
                  </a:lnTo>
                  <a:lnTo>
                    <a:pt x="2700" y="14392"/>
                  </a:lnTo>
                  <a:lnTo>
                    <a:pt x="2321" y="14539"/>
                  </a:lnTo>
                  <a:lnTo>
                    <a:pt x="2005" y="14686"/>
                  </a:lnTo>
                  <a:lnTo>
                    <a:pt x="1625" y="15127"/>
                  </a:lnTo>
                  <a:lnTo>
                    <a:pt x="1355" y="15716"/>
                  </a:lnTo>
                  <a:lnTo>
                    <a:pt x="1246" y="15863"/>
                  </a:lnTo>
                  <a:lnTo>
                    <a:pt x="1138" y="16157"/>
                  </a:lnTo>
                  <a:lnTo>
                    <a:pt x="975" y="16157"/>
                  </a:lnTo>
                  <a:lnTo>
                    <a:pt x="867" y="16010"/>
                  </a:lnTo>
                  <a:lnTo>
                    <a:pt x="813" y="16010"/>
                  </a:lnTo>
                  <a:lnTo>
                    <a:pt x="0" y="16451"/>
                  </a:lnTo>
                  <a:lnTo>
                    <a:pt x="108" y="16893"/>
                  </a:lnTo>
                  <a:lnTo>
                    <a:pt x="379" y="17040"/>
                  </a:lnTo>
                  <a:lnTo>
                    <a:pt x="759" y="17040"/>
                  </a:lnTo>
                  <a:lnTo>
                    <a:pt x="1192" y="16746"/>
                  </a:lnTo>
                  <a:lnTo>
                    <a:pt x="1734" y="16451"/>
                  </a:lnTo>
                  <a:lnTo>
                    <a:pt x="2375" y="16010"/>
                  </a:lnTo>
                  <a:lnTo>
                    <a:pt x="3025" y="15422"/>
                  </a:lnTo>
                  <a:lnTo>
                    <a:pt x="3675" y="14686"/>
                  </a:lnTo>
                  <a:lnTo>
                    <a:pt x="4271" y="13951"/>
                  </a:lnTo>
                  <a:lnTo>
                    <a:pt x="4759" y="13362"/>
                  </a:lnTo>
                  <a:lnTo>
                    <a:pt x="5075" y="12921"/>
                  </a:lnTo>
                  <a:lnTo>
                    <a:pt x="5129" y="12774"/>
                  </a:lnTo>
                  <a:lnTo>
                    <a:pt x="5454" y="12774"/>
                  </a:lnTo>
                  <a:lnTo>
                    <a:pt x="5833" y="12627"/>
                  </a:lnTo>
                  <a:lnTo>
                    <a:pt x="6429" y="12185"/>
                  </a:lnTo>
                  <a:lnTo>
                    <a:pt x="7134" y="11744"/>
                  </a:lnTo>
                  <a:lnTo>
                    <a:pt x="7883" y="11303"/>
                  </a:lnTo>
                  <a:lnTo>
                    <a:pt x="8696" y="10861"/>
                  </a:lnTo>
                  <a:lnTo>
                    <a:pt x="9563" y="10567"/>
                  </a:lnTo>
                  <a:lnTo>
                    <a:pt x="10367" y="10420"/>
                  </a:lnTo>
                  <a:lnTo>
                    <a:pt x="10637" y="10420"/>
                  </a:lnTo>
                  <a:lnTo>
                    <a:pt x="10963" y="10714"/>
                  </a:lnTo>
                  <a:lnTo>
                    <a:pt x="11667" y="11303"/>
                  </a:lnTo>
                  <a:lnTo>
                    <a:pt x="12100" y="11744"/>
                  </a:lnTo>
                  <a:lnTo>
                    <a:pt x="12480" y="12332"/>
                  </a:lnTo>
                  <a:lnTo>
                    <a:pt x="12796" y="13068"/>
                  </a:lnTo>
                  <a:lnTo>
                    <a:pt x="13012" y="13803"/>
                  </a:lnTo>
                  <a:lnTo>
                    <a:pt x="13067" y="14392"/>
                  </a:lnTo>
                  <a:lnTo>
                    <a:pt x="12958" y="15127"/>
                  </a:lnTo>
                  <a:lnTo>
                    <a:pt x="12850" y="15422"/>
                  </a:lnTo>
                  <a:lnTo>
                    <a:pt x="12687" y="15716"/>
                  </a:lnTo>
                  <a:lnTo>
                    <a:pt x="12425" y="16010"/>
                  </a:lnTo>
                  <a:lnTo>
                    <a:pt x="12155" y="16304"/>
                  </a:lnTo>
                  <a:lnTo>
                    <a:pt x="11559" y="16746"/>
                  </a:lnTo>
                  <a:lnTo>
                    <a:pt x="11071" y="17187"/>
                  </a:lnTo>
                  <a:lnTo>
                    <a:pt x="10637" y="17628"/>
                  </a:lnTo>
                  <a:lnTo>
                    <a:pt x="10312" y="18217"/>
                  </a:lnTo>
                  <a:lnTo>
                    <a:pt x="10041" y="18511"/>
                  </a:lnTo>
                  <a:lnTo>
                    <a:pt x="9834" y="18952"/>
                  </a:lnTo>
                  <a:lnTo>
                    <a:pt x="9617" y="19835"/>
                  </a:lnTo>
                  <a:lnTo>
                    <a:pt x="9563" y="20423"/>
                  </a:lnTo>
                  <a:lnTo>
                    <a:pt x="9617" y="21012"/>
                  </a:lnTo>
                  <a:lnTo>
                    <a:pt x="9834" y="21600"/>
                  </a:lnTo>
                  <a:lnTo>
                    <a:pt x="9987" y="21600"/>
                  </a:lnTo>
                  <a:lnTo>
                    <a:pt x="10150" y="21453"/>
                  </a:lnTo>
                  <a:lnTo>
                    <a:pt x="10367" y="21453"/>
                  </a:lnTo>
                  <a:lnTo>
                    <a:pt x="11450" y="21159"/>
                  </a:lnTo>
                  <a:lnTo>
                    <a:pt x="11992" y="21159"/>
                  </a:lnTo>
                  <a:lnTo>
                    <a:pt x="12534" y="21012"/>
                  </a:lnTo>
                  <a:lnTo>
                    <a:pt x="12741" y="21012"/>
                  </a:lnTo>
                  <a:lnTo>
                    <a:pt x="12904" y="20864"/>
                  </a:lnTo>
                  <a:lnTo>
                    <a:pt x="13067" y="20864"/>
                  </a:lnTo>
                  <a:lnTo>
                    <a:pt x="13392" y="20423"/>
                  </a:lnTo>
                  <a:lnTo>
                    <a:pt x="13771" y="19982"/>
                  </a:lnTo>
                  <a:lnTo>
                    <a:pt x="14204" y="19393"/>
                  </a:lnTo>
                  <a:lnTo>
                    <a:pt x="15125" y="18217"/>
                  </a:lnTo>
                  <a:lnTo>
                    <a:pt x="15496" y="17775"/>
                  </a:lnTo>
                  <a:lnTo>
                    <a:pt x="15821" y="17481"/>
                  </a:lnTo>
                  <a:lnTo>
                    <a:pt x="16308" y="16893"/>
                  </a:lnTo>
                  <a:lnTo>
                    <a:pt x="16633" y="16010"/>
                  </a:lnTo>
                  <a:lnTo>
                    <a:pt x="16850" y="14980"/>
                  </a:lnTo>
                  <a:lnTo>
                    <a:pt x="17013" y="14245"/>
                  </a:lnTo>
                  <a:lnTo>
                    <a:pt x="17392" y="12627"/>
                  </a:lnTo>
                  <a:lnTo>
                    <a:pt x="17871" y="11008"/>
                  </a:lnTo>
                  <a:lnTo>
                    <a:pt x="18412" y="9537"/>
                  </a:lnTo>
                  <a:lnTo>
                    <a:pt x="19008" y="8360"/>
                  </a:lnTo>
                  <a:lnTo>
                    <a:pt x="19496" y="7331"/>
                  </a:lnTo>
                  <a:lnTo>
                    <a:pt x="19929" y="6595"/>
                  </a:lnTo>
                  <a:lnTo>
                    <a:pt x="20200" y="6007"/>
                  </a:lnTo>
                  <a:lnTo>
                    <a:pt x="20309" y="5860"/>
                  </a:lnTo>
                  <a:lnTo>
                    <a:pt x="21600" y="4094"/>
                  </a:lnTo>
                  <a:lnTo>
                    <a:pt x="21600" y="0"/>
                  </a:lnTo>
                  <a:lnTo>
                    <a:pt x="21167" y="441"/>
                  </a:lnTo>
                  <a:lnTo>
                    <a:pt x="20787" y="883"/>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59" name="Form"/>
            <p:cNvSpPr/>
            <p:nvPr/>
          </p:nvSpPr>
          <p:spPr>
            <a:xfrm>
              <a:off x="6094412" y="504825"/>
              <a:ext cx="915988" cy="409575"/>
            </a:xfrm>
            <a:custGeom>
              <a:avLst/>
              <a:gdLst/>
              <a:ahLst/>
              <a:cxnLst>
                <a:cxn ang="0">
                  <a:pos x="wd2" y="hd2"/>
                </a:cxn>
                <a:cxn ang="5400000">
                  <a:pos x="wd2" y="hd2"/>
                </a:cxn>
                <a:cxn ang="10800000">
                  <a:pos x="wd2" y="hd2"/>
                </a:cxn>
                <a:cxn ang="16200000">
                  <a:pos x="wd2" y="hd2"/>
                </a:cxn>
              </a:cxnLst>
              <a:rect l="0" t="0" r="r" b="b"/>
              <a:pathLst>
                <a:path w="21600" h="21600" extrusionOk="0">
                  <a:moveTo>
                    <a:pt x="1178" y="20591"/>
                  </a:moveTo>
                  <a:lnTo>
                    <a:pt x="236" y="21600"/>
                  </a:lnTo>
                  <a:lnTo>
                    <a:pt x="0" y="21600"/>
                  </a:lnTo>
                  <a:lnTo>
                    <a:pt x="11978" y="9497"/>
                  </a:lnTo>
                  <a:lnTo>
                    <a:pt x="20422" y="0"/>
                  </a:lnTo>
                  <a:lnTo>
                    <a:pt x="20657" y="504"/>
                  </a:lnTo>
                  <a:lnTo>
                    <a:pt x="21364" y="1513"/>
                  </a:lnTo>
                  <a:lnTo>
                    <a:pt x="21600" y="2017"/>
                  </a:lnTo>
                  <a:lnTo>
                    <a:pt x="21600" y="3026"/>
                  </a:lnTo>
                  <a:lnTo>
                    <a:pt x="21364" y="3530"/>
                  </a:lnTo>
                  <a:lnTo>
                    <a:pt x="20657" y="4539"/>
                  </a:lnTo>
                  <a:lnTo>
                    <a:pt x="19715" y="5547"/>
                  </a:lnTo>
                  <a:lnTo>
                    <a:pt x="17594" y="7060"/>
                  </a:lnTo>
                  <a:lnTo>
                    <a:pt x="15002" y="9497"/>
                  </a:lnTo>
                  <a:lnTo>
                    <a:pt x="11978" y="12019"/>
                  </a:lnTo>
                  <a:lnTo>
                    <a:pt x="5852" y="17061"/>
                  </a:lnTo>
                  <a:lnTo>
                    <a:pt x="3260" y="19079"/>
                  </a:lnTo>
                  <a:lnTo>
                    <a:pt x="1178" y="20591"/>
                  </a:lnTo>
                  <a:close/>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nvGrpSpPr>
            <p:cNvPr id="62" name="Gruppieren"/>
            <p:cNvGrpSpPr/>
            <p:nvPr/>
          </p:nvGrpSpPr>
          <p:grpSpPr>
            <a:xfrm>
              <a:off x="8454231" y="168275"/>
              <a:ext cx="12701" cy="1"/>
              <a:chOff x="0" y="0"/>
              <a:chExt cx="12700" cy="0"/>
            </a:xfrm>
          </p:grpSpPr>
          <p:sp>
            <p:nvSpPr>
              <p:cNvPr id="60" name="Linie"/>
              <p:cNvSpPr/>
              <p:nvPr/>
            </p:nvSpPr>
            <p:spPr>
              <a:xfrm>
                <a:off x="0" y="0"/>
                <a:ext cx="12700" cy="1"/>
              </a:xfrm>
              <a:prstGeom prst="line">
                <a:avLst/>
              </a:prstGeom>
              <a:noFill/>
              <a:ln w="12700" cap="flat">
                <a:noFill/>
                <a:miter lim="400000"/>
              </a:ln>
              <a:effectLst/>
            </p:spPr>
            <p:txBody>
              <a:bodyPr wrap="square" lIns="45719" tIns="45719" rIns="45719" bIns="45719" numCol="1" anchor="t">
                <a:noAutofit/>
              </a:bodyPr>
              <a:lstStyle/>
              <a:p>
                <a:endParaRPr/>
              </a:p>
            </p:txBody>
          </p:sp>
          <p:sp>
            <p:nvSpPr>
              <p:cNvPr id="61" name="Linie"/>
              <p:cNvSpPr/>
              <p:nvPr/>
            </p:nvSpPr>
            <p:spPr>
              <a:xfrm flipH="1" flipV="1">
                <a:off x="0" y="0"/>
                <a:ext cx="12700" cy="1"/>
              </a:xfrm>
              <a:prstGeom prst="line">
                <a:avLst/>
              </a:prstGeom>
              <a:noFill/>
              <a:ln w="12700" cap="flat">
                <a:noFill/>
                <a:miter lim="400000"/>
              </a:ln>
              <a:effectLst/>
            </p:spPr>
            <p:txBody>
              <a:bodyPr wrap="square" lIns="45719" tIns="45719" rIns="45719" bIns="45719" numCol="1" anchor="t">
                <a:noAutofit/>
              </a:bodyPr>
              <a:lstStyle/>
              <a:p>
                <a:endParaRPr/>
              </a:p>
            </p:txBody>
          </p:sp>
        </p:grpSp>
        <p:sp>
          <p:nvSpPr>
            <p:cNvPr id="63" name="Linie"/>
            <p:cNvSpPr/>
            <p:nvPr/>
          </p:nvSpPr>
          <p:spPr>
            <a:xfrm>
              <a:off x="6094412" y="304800"/>
              <a:ext cx="1136651" cy="608013"/>
            </a:xfrm>
            <a:custGeom>
              <a:avLst/>
              <a:gdLst/>
              <a:ahLst/>
              <a:cxnLst>
                <a:cxn ang="0">
                  <a:pos x="wd2" y="hd2"/>
                </a:cxn>
                <a:cxn ang="5400000">
                  <a:pos x="wd2" y="hd2"/>
                </a:cxn>
                <a:cxn ang="10800000">
                  <a:pos x="wd2" y="hd2"/>
                </a:cxn>
                <a:cxn ang="16200000">
                  <a:pos x="wd2" y="hd2"/>
                </a:cxn>
              </a:cxnLst>
              <a:rect l="0" t="0" r="r" b="b"/>
              <a:pathLst>
                <a:path w="21600" h="21600" extrusionOk="0">
                  <a:moveTo>
                    <a:pt x="19880" y="338"/>
                  </a:moveTo>
                  <a:lnTo>
                    <a:pt x="17739" y="2369"/>
                  </a:lnTo>
                  <a:lnTo>
                    <a:pt x="15536" y="4737"/>
                  </a:lnTo>
                  <a:lnTo>
                    <a:pt x="15355" y="5076"/>
                  </a:lnTo>
                  <a:lnTo>
                    <a:pt x="14631" y="5752"/>
                  </a:lnTo>
                  <a:lnTo>
                    <a:pt x="12821" y="7783"/>
                  </a:lnTo>
                  <a:lnTo>
                    <a:pt x="11192" y="9475"/>
                  </a:lnTo>
                  <a:lnTo>
                    <a:pt x="9231" y="11167"/>
                  </a:lnTo>
                  <a:lnTo>
                    <a:pt x="5611" y="14156"/>
                  </a:lnTo>
                  <a:lnTo>
                    <a:pt x="3952" y="15171"/>
                  </a:lnTo>
                  <a:lnTo>
                    <a:pt x="2685" y="16186"/>
                  </a:lnTo>
                  <a:lnTo>
                    <a:pt x="1599" y="17201"/>
                  </a:lnTo>
                  <a:lnTo>
                    <a:pt x="1086" y="17539"/>
                  </a:lnTo>
                  <a:lnTo>
                    <a:pt x="362" y="18555"/>
                  </a:lnTo>
                  <a:lnTo>
                    <a:pt x="0" y="19908"/>
                  </a:lnTo>
                  <a:lnTo>
                    <a:pt x="0" y="21600"/>
                  </a:lnTo>
                  <a:lnTo>
                    <a:pt x="905" y="19908"/>
                  </a:lnTo>
                  <a:lnTo>
                    <a:pt x="1599" y="18893"/>
                  </a:lnTo>
                  <a:lnTo>
                    <a:pt x="2323" y="17878"/>
                  </a:lnTo>
                  <a:lnTo>
                    <a:pt x="3047" y="17539"/>
                  </a:lnTo>
                  <a:lnTo>
                    <a:pt x="3952" y="16863"/>
                  </a:lnTo>
                  <a:lnTo>
                    <a:pt x="6154" y="15171"/>
                  </a:lnTo>
                  <a:lnTo>
                    <a:pt x="7240" y="14156"/>
                  </a:lnTo>
                  <a:lnTo>
                    <a:pt x="8145" y="13479"/>
                  </a:lnTo>
                  <a:lnTo>
                    <a:pt x="8869" y="12858"/>
                  </a:lnTo>
                  <a:lnTo>
                    <a:pt x="9412" y="12520"/>
                  </a:lnTo>
                  <a:lnTo>
                    <a:pt x="9955" y="11843"/>
                  </a:lnTo>
                  <a:lnTo>
                    <a:pt x="11011" y="10490"/>
                  </a:lnTo>
                  <a:lnTo>
                    <a:pt x="12640" y="8798"/>
                  </a:lnTo>
                  <a:lnTo>
                    <a:pt x="14269" y="6768"/>
                  </a:lnTo>
                  <a:lnTo>
                    <a:pt x="15898" y="5076"/>
                  </a:lnTo>
                  <a:lnTo>
                    <a:pt x="17377" y="3384"/>
                  </a:lnTo>
                  <a:lnTo>
                    <a:pt x="18463" y="2369"/>
                  </a:lnTo>
                  <a:lnTo>
                    <a:pt x="18975" y="2030"/>
                  </a:lnTo>
                  <a:lnTo>
                    <a:pt x="19518" y="1692"/>
                  </a:lnTo>
                  <a:lnTo>
                    <a:pt x="20423" y="1015"/>
                  </a:lnTo>
                  <a:lnTo>
                    <a:pt x="21509" y="0"/>
                  </a:lnTo>
                  <a:lnTo>
                    <a:pt x="19880" y="338"/>
                  </a:lnTo>
                  <a:lnTo>
                    <a:pt x="21600" y="3553"/>
                  </a:lnTo>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4" name="Linie"/>
            <p:cNvSpPr/>
            <p:nvPr/>
          </p:nvSpPr>
          <p:spPr>
            <a:xfrm>
              <a:off x="5481637" y="1166812"/>
              <a:ext cx="504826" cy="357188"/>
            </a:xfrm>
            <a:custGeom>
              <a:avLst/>
              <a:gdLst/>
              <a:ahLst/>
              <a:cxnLst>
                <a:cxn ang="0">
                  <a:pos x="wd2" y="hd2"/>
                </a:cxn>
                <a:cxn ang="5400000">
                  <a:pos x="wd2" y="hd2"/>
                </a:cxn>
                <a:cxn ang="10800000">
                  <a:pos x="wd2" y="hd2"/>
                </a:cxn>
                <a:cxn ang="16200000">
                  <a:pos x="wd2" y="hd2"/>
                </a:cxn>
              </a:cxnLst>
              <a:rect l="0" t="0" r="r" b="b"/>
              <a:pathLst>
                <a:path w="21600" h="21600" extrusionOk="0">
                  <a:moveTo>
                    <a:pt x="408" y="21600"/>
                  </a:moveTo>
                  <a:lnTo>
                    <a:pt x="0" y="18720"/>
                  </a:lnTo>
                  <a:lnTo>
                    <a:pt x="21396" y="0"/>
                  </a:lnTo>
                  <a:lnTo>
                    <a:pt x="20581" y="2592"/>
                  </a:lnTo>
                  <a:lnTo>
                    <a:pt x="21600" y="4032"/>
                  </a:lnTo>
                </a:path>
              </a:pathLst>
            </a:custGeom>
            <a:gradFill flip="none" rotWithShape="1">
              <a:gsLst>
                <a:gs pos="0">
                  <a:srgbClr val="006E6B"/>
                </a:gs>
                <a:gs pos="100000">
                  <a:srgbClr val="0F7774"/>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5" name="Form"/>
            <p:cNvSpPr/>
            <p:nvPr/>
          </p:nvSpPr>
          <p:spPr>
            <a:xfrm>
              <a:off x="0" y="1781175"/>
              <a:ext cx="4119563" cy="1481138"/>
            </a:xfrm>
            <a:custGeom>
              <a:avLst/>
              <a:gdLst/>
              <a:ahLst/>
              <a:cxnLst>
                <a:cxn ang="0">
                  <a:pos x="wd2" y="hd2"/>
                </a:cxn>
                <a:cxn ang="5400000">
                  <a:pos x="wd2" y="hd2"/>
                </a:cxn>
                <a:cxn ang="10800000">
                  <a:pos x="wd2" y="hd2"/>
                </a:cxn>
                <a:cxn ang="16200000">
                  <a:pos x="wd2" y="hd2"/>
                </a:cxn>
              </a:cxnLst>
              <a:rect l="0" t="0" r="r" b="b"/>
              <a:pathLst>
                <a:path w="21600" h="21600" extrusionOk="0">
                  <a:moveTo>
                    <a:pt x="8166" y="15627"/>
                  </a:moveTo>
                  <a:lnTo>
                    <a:pt x="8740" y="15210"/>
                  </a:lnTo>
                  <a:lnTo>
                    <a:pt x="9514" y="15071"/>
                  </a:lnTo>
                  <a:lnTo>
                    <a:pt x="13160" y="15974"/>
                  </a:lnTo>
                  <a:lnTo>
                    <a:pt x="13509" y="17086"/>
                  </a:lnTo>
                  <a:lnTo>
                    <a:pt x="13909" y="16738"/>
                  </a:lnTo>
                  <a:lnTo>
                    <a:pt x="13784" y="15627"/>
                  </a:lnTo>
                  <a:lnTo>
                    <a:pt x="9789" y="14377"/>
                  </a:lnTo>
                  <a:lnTo>
                    <a:pt x="14958" y="12363"/>
                  </a:lnTo>
                  <a:lnTo>
                    <a:pt x="15432" y="13127"/>
                  </a:lnTo>
                  <a:lnTo>
                    <a:pt x="15657" y="13543"/>
                  </a:lnTo>
                  <a:lnTo>
                    <a:pt x="15557" y="14168"/>
                  </a:lnTo>
                  <a:lnTo>
                    <a:pt x="16606" y="19725"/>
                  </a:lnTo>
                  <a:lnTo>
                    <a:pt x="17505" y="19933"/>
                  </a:lnTo>
                  <a:lnTo>
                    <a:pt x="15723" y="12455"/>
                  </a:lnTo>
                  <a:lnTo>
                    <a:pt x="15674" y="12039"/>
                  </a:lnTo>
                  <a:lnTo>
                    <a:pt x="15582" y="11761"/>
                  </a:lnTo>
                  <a:lnTo>
                    <a:pt x="15332" y="11344"/>
                  </a:lnTo>
                  <a:lnTo>
                    <a:pt x="14733" y="10788"/>
                  </a:lnTo>
                  <a:lnTo>
                    <a:pt x="14583" y="10511"/>
                  </a:lnTo>
                  <a:lnTo>
                    <a:pt x="14483" y="10372"/>
                  </a:lnTo>
                  <a:lnTo>
                    <a:pt x="14533" y="10094"/>
                  </a:lnTo>
                  <a:lnTo>
                    <a:pt x="14633" y="10094"/>
                  </a:lnTo>
                  <a:lnTo>
                    <a:pt x="14833" y="9955"/>
                  </a:lnTo>
                  <a:lnTo>
                    <a:pt x="15432" y="9955"/>
                  </a:lnTo>
                  <a:lnTo>
                    <a:pt x="15624" y="9816"/>
                  </a:lnTo>
                  <a:lnTo>
                    <a:pt x="16023" y="9260"/>
                  </a:lnTo>
                  <a:lnTo>
                    <a:pt x="16273" y="9122"/>
                  </a:lnTo>
                  <a:lnTo>
                    <a:pt x="16473" y="9122"/>
                  </a:lnTo>
                  <a:lnTo>
                    <a:pt x="17080" y="9168"/>
                  </a:lnTo>
                  <a:lnTo>
                    <a:pt x="17030" y="10557"/>
                  </a:lnTo>
                  <a:lnTo>
                    <a:pt x="18753" y="16947"/>
                  </a:lnTo>
                  <a:lnTo>
                    <a:pt x="19428" y="18891"/>
                  </a:lnTo>
                  <a:lnTo>
                    <a:pt x="20102" y="21600"/>
                  </a:lnTo>
                  <a:lnTo>
                    <a:pt x="20227" y="21044"/>
                  </a:lnTo>
                  <a:lnTo>
                    <a:pt x="19952" y="19169"/>
                  </a:lnTo>
                  <a:lnTo>
                    <a:pt x="17430" y="9538"/>
                  </a:lnTo>
                  <a:lnTo>
                    <a:pt x="17280" y="8705"/>
                  </a:lnTo>
                  <a:lnTo>
                    <a:pt x="17030" y="8010"/>
                  </a:lnTo>
                  <a:lnTo>
                    <a:pt x="16772" y="7455"/>
                  </a:lnTo>
                  <a:lnTo>
                    <a:pt x="16622" y="7038"/>
                  </a:lnTo>
                  <a:lnTo>
                    <a:pt x="16473" y="6760"/>
                  </a:lnTo>
                  <a:lnTo>
                    <a:pt x="16373" y="6621"/>
                  </a:lnTo>
                  <a:lnTo>
                    <a:pt x="16722" y="6621"/>
                  </a:lnTo>
                  <a:lnTo>
                    <a:pt x="16980" y="6899"/>
                  </a:lnTo>
                  <a:lnTo>
                    <a:pt x="17330" y="7455"/>
                  </a:lnTo>
                  <a:lnTo>
                    <a:pt x="17680" y="8057"/>
                  </a:lnTo>
                  <a:lnTo>
                    <a:pt x="18304" y="8890"/>
                  </a:lnTo>
                  <a:lnTo>
                    <a:pt x="19353" y="9862"/>
                  </a:lnTo>
                  <a:lnTo>
                    <a:pt x="19927" y="10372"/>
                  </a:lnTo>
                  <a:lnTo>
                    <a:pt x="21001" y="12085"/>
                  </a:lnTo>
                  <a:lnTo>
                    <a:pt x="21600" y="11946"/>
                  </a:lnTo>
                  <a:lnTo>
                    <a:pt x="20326" y="10511"/>
                  </a:lnTo>
                  <a:lnTo>
                    <a:pt x="19877" y="9816"/>
                  </a:lnTo>
                  <a:lnTo>
                    <a:pt x="19369" y="8983"/>
                  </a:lnTo>
                  <a:lnTo>
                    <a:pt x="18470" y="7871"/>
                  </a:lnTo>
                  <a:lnTo>
                    <a:pt x="17530" y="6760"/>
                  </a:lnTo>
                  <a:lnTo>
                    <a:pt x="17080" y="6482"/>
                  </a:lnTo>
                  <a:lnTo>
                    <a:pt x="16672" y="6205"/>
                  </a:lnTo>
                  <a:lnTo>
                    <a:pt x="16273" y="6066"/>
                  </a:lnTo>
                  <a:lnTo>
                    <a:pt x="15973" y="6205"/>
                  </a:lnTo>
                  <a:lnTo>
                    <a:pt x="15624" y="6343"/>
                  </a:lnTo>
                  <a:lnTo>
                    <a:pt x="14583" y="6343"/>
                  </a:lnTo>
                  <a:lnTo>
                    <a:pt x="14175" y="6621"/>
                  </a:lnTo>
                  <a:lnTo>
                    <a:pt x="13826" y="6760"/>
                  </a:lnTo>
                  <a:lnTo>
                    <a:pt x="13576" y="7038"/>
                  </a:lnTo>
                  <a:lnTo>
                    <a:pt x="13276" y="7455"/>
                  </a:lnTo>
                  <a:lnTo>
                    <a:pt x="13226" y="7455"/>
                  </a:lnTo>
                  <a:lnTo>
                    <a:pt x="12486" y="7732"/>
                  </a:lnTo>
                  <a:lnTo>
                    <a:pt x="11728" y="8288"/>
                  </a:lnTo>
                  <a:lnTo>
                    <a:pt x="10288" y="9677"/>
                  </a:lnTo>
                  <a:lnTo>
                    <a:pt x="9589" y="10233"/>
                  </a:lnTo>
                  <a:lnTo>
                    <a:pt x="8831" y="10650"/>
                  </a:lnTo>
                  <a:lnTo>
                    <a:pt x="8041" y="10650"/>
                  </a:lnTo>
                  <a:lnTo>
                    <a:pt x="7641" y="10511"/>
                  </a:lnTo>
                  <a:lnTo>
                    <a:pt x="7242" y="10233"/>
                  </a:lnTo>
                  <a:lnTo>
                    <a:pt x="7142" y="10094"/>
                  </a:lnTo>
                  <a:lnTo>
                    <a:pt x="6892" y="9955"/>
                  </a:lnTo>
                  <a:lnTo>
                    <a:pt x="6584" y="9538"/>
                  </a:lnTo>
                  <a:lnTo>
                    <a:pt x="6185" y="8983"/>
                  </a:lnTo>
                  <a:lnTo>
                    <a:pt x="5743" y="8427"/>
                  </a:lnTo>
                  <a:lnTo>
                    <a:pt x="5294" y="7732"/>
                  </a:lnTo>
                  <a:lnTo>
                    <a:pt x="4287" y="6482"/>
                  </a:lnTo>
                  <a:lnTo>
                    <a:pt x="3687" y="5649"/>
                  </a:lnTo>
                  <a:lnTo>
                    <a:pt x="0" y="0"/>
                  </a:lnTo>
                  <a:lnTo>
                    <a:pt x="1024" y="2778"/>
                  </a:lnTo>
                  <a:lnTo>
                    <a:pt x="4869" y="9029"/>
                  </a:lnTo>
                  <a:lnTo>
                    <a:pt x="5893" y="10696"/>
                  </a:lnTo>
                  <a:lnTo>
                    <a:pt x="7067" y="12571"/>
                  </a:lnTo>
                  <a:lnTo>
                    <a:pt x="7342" y="13057"/>
                  </a:lnTo>
                  <a:lnTo>
                    <a:pt x="7466" y="14377"/>
                  </a:lnTo>
                  <a:lnTo>
                    <a:pt x="8166" y="15627"/>
                  </a:lnTo>
                  <a:close/>
                </a:path>
              </a:pathLst>
            </a:custGeom>
            <a:gradFill flip="none" rotWithShape="1">
              <a:gsLst>
                <a:gs pos="0">
                  <a:srgbClr val="006E6B"/>
                </a:gs>
                <a:gs pos="100000">
                  <a:srgbClr val="2E8886"/>
                </a:gs>
              </a:gsLst>
              <a:lin ang="13500000" scaled="0"/>
            </a:gra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sp>
          <p:nvSpPr>
            <p:cNvPr id="66" name="Form"/>
            <p:cNvSpPr/>
            <p:nvPr/>
          </p:nvSpPr>
          <p:spPr>
            <a:xfrm>
              <a:off x="0" y="2314575"/>
              <a:ext cx="4322763" cy="1731963"/>
            </a:xfrm>
            <a:custGeom>
              <a:avLst/>
              <a:gdLst/>
              <a:ahLst/>
              <a:cxnLst>
                <a:cxn ang="0">
                  <a:pos x="wd2" y="hd2"/>
                </a:cxn>
                <a:cxn ang="5400000">
                  <a:pos x="wd2" y="hd2"/>
                </a:cxn>
                <a:cxn ang="10800000">
                  <a:pos x="wd2" y="hd2"/>
                </a:cxn>
                <a:cxn ang="16200000">
                  <a:pos x="wd2" y="hd2"/>
                </a:cxn>
              </a:cxnLst>
              <a:rect l="0" t="0" r="r" b="b"/>
              <a:pathLst>
                <a:path w="21600" h="21600" extrusionOk="0">
                  <a:moveTo>
                    <a:pt x="21600" y="5920"/>
                  </a:moveTo>
                  <a:lnTo>
                    <a:pt x="21537" y="4752"/>
                  </a:lnTo>
                  <a:lnTo>
                    <a:pt x="21069" y="3861"/>
                  </a:lnTo>
                  <a:lnTo>
                    <a:pt x="18800" y="1425"/>
                  </a:lnTo>
                  <a:lnTo>
                    <a:pt x="18268" y="1069"/>
                  </a:lnTo>
                  <a:lnTo>
                    <a:pt x="20505" y="3682"/>
                  </a:lnTo>
                  <a:lnTo>
                    <a:pt x="20601" y="3920"/>
                  </a:lnTo>
                  <a:lnTo>
                    <a:pt x="20791" y="4514"/>
                  </a:lnTo>
                  <a:lnTo>
                    <a:pt x="20934" y="5108"/>
                  </a:lnTo>
                  <a:lnTo>
                    <a:pt x="20989" y="5346"/>
                  </a:lnTo>
                  <a:lnTo>
                    <a:pt x="20934" y="5464"/>
                  </a:lnTo>
                  <a:lnTo>
                    <a:pt x="20648" y="5583"/>
                  </a:lnTo>
                  <a:lnTo>
                    <a:pt x="20267" y="5583"/>
                  </a:lnTo>
                  <a:lnTo>
                    <a:pt x="19887" y="5464"/>
                  </a:lnTo>
                  <a:lnTo>
                    <a:pt x="19458" y="5227"/>
                  </a:lnTo>
                  <a:lnTo>
                    <a:pt x="18990" y="4870"/>
                  </a:lnTo>
                  <a:lnTo>
                    <a:pt x="18562" y="4395"/>
                  </a:lnTo>
                  <a:lnTo>
                    <a:pt x="18411" y="4276"/>
                  </a:lnTo>
                  <a:lnTo>
                    <a:pt x="18221" y="4039"/>
                  </a:lnTo>
                  <a:lnTo>
                    <a:pt x="17221" y="2495"/>
                  </a:lnTo>
                  <a:lnTo>
                    <a:pt x="17174" y="2376"/>
                  </a:lnTo>
                  <a:lnTo>
                    <a:pt x="17086" y="2019"/>
                  </a:lnTo>
                  <a:lnTo>
                    <a:pt x="16753" y="1307"/>
                  </a:lnTo>
                  <a:lnTo>
                    <a:pt x="16373" y="475"/>
                  </a:lnTo>
                  <a:lnTo>
                    <a:pt x="16230" y="119"/>
                  </a:lnTo>
                  <a:lnTo>
                    <a:pt x="16135" y="0"/>
                  </a:lnTo>
                  <a:lnTo>
                    <a:pt x="16563" y="1425"/>
                  </a:lnTo>
                  <a:lnTo>
                    <a:pt x="16706" y="2138"/>
                  </a:lnTo>
                  <a:lnTo>
                    <a:pt x="16706" y="2257"/>
                  </a:lnTo>
                  <a:lnTo>
                    <a:pt x="16753" y="2257"/>
                  </a:lnTo>
                  <a:lnTo>
                    <a:pt x="19085" y="10216"/>
                  </a:lnTo>
                  <a:lnTo>
                    <a:pt x="19133" y="10572"/>
                  </a:lnTo>
                  <a:lnTo>
                    <a:pt x="19133" y="10929"/>
                  </a:lnTo>
                  <a:lnTo>
                    <a:pt x="18990" y="11404"/>
                  </a:lnTo>
                  <a:lnTo>
                    <a:pt x="18752" y="11641"/>
                  </a:lnTo>
                  <a:lnTo>
                    <a:pt x="18411" y="11641"/>
                  </a:lnTo>
                  <a:lnTo>
                    <a:pt x="18078" y="11166"/>
                  </a:lnTo>
                  <a:lnTo>
                    <a:pt x="17745" y="10572"/>
                  </a:lnTo>
                  <a:lnTo>
                    <a:pt x="17459" y="9978"/>
                  </a:lnTo>
                  <a:lnTo>
                    <a:pt x="17364" y="9741"/>
                  </a:lnTo>
                  <a:lnTo>
                    <a:pt x="17221" y="9147"/>
                  </a:lnTo>
                  <a:lnTo>
                    <a:pt x="16991" y="8315"/>
                  </a:lnTo>
                  <a:lnTo>
                    <a:pt x="16658" y="7484"/>
                  </a:lnTo>
                  <a:lnTo>
                    <a:pt x="16325" y="6533"/>
                  </a:lnTo>
                  <a:lnTo>
                    <a:pt x="16182" y="6296"/>
                  </a:lnTo>
                  <a:lnTo>
                    <a:pt x="16087" y="5940"/>
                  </a:lnTo>
                  <a:lnTo>
                    <a:pt x="15936" y="5227"/>
                  </a:lnTo>
                  <a:lnTo>
                    <a:pt x="15793" y="4633"/>
                  </a:lnTo>
                  <a:lnTo>
                    <a:pt x="15746" y="4158"/>
                  </a:lnTo>
                  <a:lnTo>
                    <a:pt x="15651" y="3801"/>
                  </a:lnTo>
                  <a:lnTo>
                    <a:pt x="15603" y="3564"/>
                  </a:lnTo>
                  <a:lnTo>
                    <a:pt x="15460" y="3445"/>
                  </a:lnTo>
                  <a:lnTo>
                    <a:pt x="15127" y="3089"/>
                  </a:lnTo>
                  <a:lnTo>
                    <a:pt x="14754" y="2732"/>
                  </a:lnTo>
                  <a:lnTo>
                    <a:pt x="14564" y="2613"/>
                  </a:lnTo>
                  <a:lnTo>
                    <a:pt x="14326" y="2613"/>
                  </a:lnTo>
                  <a:lnTo>
                    <a:pt x="14231" y="2851"/>
                  </a:lnTo>
                  <a:lnTo>
                    <a:pt x="14612" y="3089"/>
                  </a:lnTo>
                  <a:lnTo>
                    <a:pt x="14850" y="3564"/>
                  </a:lnTo>
                  <a:lnTo>
                    <a:pt x="14984" y="4039"/>
                  </a:lnTo>
                  <a:lnTo>
                    <a:pt x="15032" y="4395"/>
                  </a:lnTo>
                  <a:lnTo>
                    <a:pt x="14984" y="4752"/>
                  </a:lnTo>
                  <a:lnTo>
                    <a:pt x="15080" y="5346"/>
                  </a:lnTo>
                  <a:lnTo>
                    <a:pt x="15222" y="6296"/>
                  </a:lnTo>
                  <a:lnTo>
                    <a:pt x="15413" y="7246"/>
                  </a:lnTo>
                  <a:lnTo>
                    <a:pt x="15793" y="9503"/>
                  </a:lnTo>
                  <a:lnTo>
                    <a:pt x="16031" y="10572"/>
                  </a:lnTo>
                  <a:lnTo>
                    <a:pt x="16182" y="11523"/>
                  </a:lnTo>
                  <a:lnTo>
                    <a:pt x="16373" y="12473"/>
                  </a:lnTo>
                  <a:lnTo>
                    <a:pt x="16468" y="13186"/>
                  </a:lnTo>
                  <a:lnTo>
                    <a:pt x="16515" y="13522"/>
                  </a:lnTo>
                  <a:lnTo>
                    <a:pt x="16420" y="13760"/>
                  </a:lnTo>
                  <a:lnTo>
                    <a:pt x="15841" y="13760"/>
                  </a:lnTo>
                  <a:lnTo>
                    <a:pt x="15651" y="13641"/>
                  </a:lnTo>
                  <a:lnTo>
                    <a:pt x="15508" y="13522"/>
                  </a:lnTo>
                  <a:lnTo>
                    <a:pt x="15460" y="13522"/>
                  </a:lnTo>
                  <a:lnTo>
                    <a:pt x="15460" y="13403"/>
                  </a:lnTo>
                  <a:lnTo>
                    <a:pt x="15413" y="13304"/>
                  </a:lnTo>
                  <a:lnTo>
                    <a:pt x="15175" y="12592"/>
                  </a:lnTo>
                  <a:lnTo>
                    <a:pt x="14326" y="6415"/>
                  </a:lnTo>
                  <a:lnTo>
                    <a:pt x="14088" y="6533"/>
                  </a:lnTo>
                  <a:lnTo>
                    <a:pt x="13850" y="6533"/>
                  </a:lnTo>
                  <a:lnTo>
                    <a:pt x="13509" y="6177"/>
                  </a:lnTo>
                  <a:lnTo>
                    <a:pt x="13271" y="5702"/>
                  </a:lnTo>
                  <a:lnTo>
                    <a:pt x="13223" y="5464"/>
                  </a:lnTo>
                  <a:lnTo>
                    <a:pt x="13128" y="5346"/>
                  </a:lnTo>
                  <a:lnTo>
                    <a:pt x="12985" y="5464"/>
                  </a:lnTo>
                  <a:lnTo>
                    <a:pt x="12938" y="5702"/>
                  </a:lnTo>
                  <a:lnTo>
                    <a:pt x="12890" y="6058"/>
                  </a:lnTo>
                  <a:lnTo>
                    <a:pt x="12890" y="6177"/>
                  </a:lnTo>
                  <a:lnTo>
                    <a:pt x="13033" y="6296"/>
                  </a:lnTo>
                  <a:lnTo>
                    <a:pt x="13128" y="6652"/>
                  </a:lnTo>
                  <a:lnTo>
                    <a:pt x="13223" y="7246"/>
                  </a:lnTo>
                  <a:lnTo>
                    <a:pt x="13271" y="7959"/>
                  </a:lnTo>
                  <a:lnTo>
                    <a:pt x="13271" y="8197"/>
                  </a:lnTo>
                  <a:lnTo>
                    <a:pt x="13612" y="15067"/>
                  </a:lnTo>
                  <a:lnTo>
                    <a:pt x="13612" y="15423"/>
                  </a:lnTo>
                  <a:lnTo>
                    <a:pt x="13557" y="15304"/>
                  </a:lnTo>
                  <a:lnTo>
                    <a:pt x="13509" y="14948"/>
                  </a:lnTo>
                  <a:lnTo>
                    <a:pt x="13461" y="14829"/>
                  </a:lnTo>
                  <a:lnTo>
                    <a:pt x="13319" y="14116"/>
                  </a:lnTo>
                  <a:lnTo>
                    <a:pt x="13176" y="13304"/>
                  </a:lnTo>
                  <a:lnTo>
                    <a:pt x="13033" y="12473"/>
                  </a:lnTo>
                  <a:lnTo>
                    <a:pt x="12795" y="11523"/>
                  </a:lnTo>
                  <a:lnTo>
                    <a:pt x="12605" y="10691"/>
                  </a:lnTo>
                  <a:lnTo>
                    <a:pt x="12375" y="10097"/>
                  </a:lnTo>
                  <a:lnTo>
                    <a:pt x="12184" y="9741"/>
                  </a:lnTo>
                  <a:lnTo>
                    <a:pt x="11851" y="9503"/>
                  </a:lnTo>
                  <a:lnTo>
                    <a:pt x="11470" y="9503"/>
                  </a:lnTo>
                  <a:lnTo>
                    <a:pt x="11082" y="9622"/>
                  </a:lnTo>
                  <a:lnTo>
                    <a:pt x="10701" y="9860"/>
                  </a:lnTo>
                  <a:lnTo>
                    <a:pt x="9900" y="10454"/>
                  </a:lnTo>
                  <a:lnTo>
                    <a:pt x="9186" y="11285"/>
                  </a:lnTo>
                  <a:lnTo>
                    <a:pt x="8757" y="11879"/>
                  </a:lnTo>
                  <a:lnTo>
                    <a:pt x="8226" y="12354"/>
                  </a:lnTo>
                  <a:lnTo>
                    <a:pt x="7901" y="12473"/>
                  </a:lnTo>
                  <a:lnTo>
                    <a:pt x="7520" y="12473"/>
                  </a:lnTo>
                  <a:lnTo>
                    <a:pt x="7139" y="12235"/>
                  </a:lnTo>
                  <a:lnTo>
                    <a:pt x="6663" y="11641"/>
                  </a:lnTo>
                  <a:lnTo>
                    <a:pt x="5664" y="10572"/>
                  </a:lnTo>
                  <a:lnTo>
                    <a:pt x="4617" y="9384"/>
                  </a:lnTo>
                  <a:lnTo>
                    <a:pt x="3514" y="8078"/>
                  </a:lnTo>
                  <a:lnTo>
                    <a:pt x="2523" y="6890"/>
                  </a:lnTo>
                  <a:lnTo>
                    <a:pt x="1571" y="5702"/>
                  </a:lnTo>
                  <a:lnTo>
                    <a:pt x="1182" y="5227"/>
                  </a:lnTo>
                  <a:lnTo>
                    <a:pt x="809" y="4752"/>
                  </a:lnTo>
                  <a:lnTo>
                    <a:pt x="0" y="3702"/>
                  </a:lnTo>
                  <a:lnTo>
                    <a:pt x="0" y="9107"/>
                  </a:lnTo>
                  <a:lnTo>
                    <a:pt x="286" y="9384"/>
                  </a:lnTo>
                  <a:lnTo>
                    <a:pt x="1182" y="10216"/>
                  </a:lnTo>
                  <a:lnTo>
                    <a:pt x="1713" y="10691"/>
                  </a:lnTo>
                  <a:lnTo>
                    <a:pt x="2285" y="11285"/>
                  </a:lnTo>
                  <a:lnTo>
                    <a:pt x="2760" y="11760"/>
                  </a:lnTo>
                  <a:lnTo>
                    <a:pt x="3427" y="12592"/>
                  </a:lnTo>
                  <a:lnTo>
                    <a:pt x="3657" y="12948"/>
                  </a:lnTo>
                  <a:lnTo>
                    <a:pt x="3998" y="13304"/>
                  </a:lnTo>
                  <a:lnTo>
                    <a:pt x="4664" y="13997"/>
                  </a:lnTo>
                  <a:lnTo>
                    <a:pt x="5426" y="14710"/>
                  </a:lnTo>
                  <a:lnTo>
                    <a:pt x="5751" y="14948"/>
                  </a:lnTo>
                  <a:lnTo>
                    <a:pt x="6037" y="15185"/>
                  </a:lnTo>
                  <a:lnTo>
                    <a:pt x="6568" y="15423"/>
                  </a:lnTo>
                  <a:lnTo>
                    <a:pt x="7092" y="15542"/>
                  </a:lnTo>
                  <a:lnTo>
                    <a:pt x="7663" y="15660"/>
                  </a:lnTo>
                  <a:lnTo>
                    <a:pt x="8178" y="15660"/>
                  </a:lnTo>
                  <a:lnTo>
                    <a:pt x="8662" y="15542"/>
                  </a:lnTo>
                  <a:lnTo>
                    <a:pt x="9091" y="15542"/>
                  </a:lnTo>
                  <a:lnTo>
                    <a:pt x="9329" y="15423"/>
                  </a:lnTo>
                  <a:lnTo>
                    <a:pt x="9424" y="15423"/>
                  </a:lnTo>
                  <a:lnTo>
                    <a:pt x="9804" y="15542"/>
                  </a:lnTo>
                  <a:lnTo>
                    <a:pt x="10138" y="15660"/>
                  </a:lnTo>
                  <a:lnTo>
                    <a:pt x="10368" y="15898"/>
                  </a:lnTo>
                  <a:lnTo>
                    <a:pt x="10606" y="16017"/>
                  </a:lnTo>
                  <a:lnTo>
                    <a:pt x="10939" y="16373"/>
                  </a:lnTo>
                  <a:lnTo>
                    <a:pt x="11137" y="16730"/>
                  </a:lnTo>
                  <a:lnTo>
                    <a:pt x="11232" y="17086"/>
                  </a:lnTo>
                  <a:lnTo>
                    <a:pt x="11232" y="17561"/>
                  </a:lnTo>
                  <a:lnTo>
                    <a:pt x="11185" y="17561"/>
                  </a:lnTo>
                  <a:lnTo>
                    <a:pt x="11082" y="17680"/>
                  </a:lnTo>
                  <a:lnTo>
                    <a:pt x="10939" y="17918"/>
                  </a:lnTo>
                  <a:lnTo>
                    <a:pt x="10796" y="18274"/>
                  </a:lnTo>
                  <a:lnTo>
                    <a:pt x="10748" y="18630"/>
                  </a:lnTo>
                  <a:lnTo>
                    <a:pt x="10796" y="19224"/>
                  </a:lnTo>
                  <a:lnTo>
                    <a:pt x="10844" y="19581"/>
                  </a:lnTo>
                  <a:lnTo>
                    <a:pt x="10986" y="19937"/>
                  </a:lnTo>
                  <a:lnTo>
                    <a:pt x="11137" y="20293"/>
                  </a:lnTo>
                  <a:lnTo>
                    <a:pt x="11375" y="20768"/>
                  </a:lnTo>
                  <a:lnTo>
                    <a:pt x="11851" y="21481"/>
                  </a:lnTo>
                  <a:lnTo>
                    <a:pt x="12327" y="21600"/>
                  </a:lnTo>
                  <a:lnTo>
                    <a:pt x="12747" y="21481"/>
                  </a:lnTo>
                  <a:lnTo>
                    <a:pt x="13176" y="21125"/>
                  </a:lnTo>
                  <a:lnTo>
                    <a:pt x="13461" y="20650"/>
                  </a:lnTo>
                  <a:lnTo>
                    <a:pt x="13755" y="20175"/>
                  </a:lnTo>
                  <a:lnTo>
                    <a:pt x="13898" y="19699"/>
                  </a:lnTo>
                  <a:lnTo>
                    <a:pt x="13945" y="19581"/>
                  </a:lnTo>
                  <a:lnTo>
                    <a:pt x="14374" y="19581"/>
                  </a:lnTo>
                  <a:lnTo>
                    <a:pt x="14754" y="19462"/>
                  </a:lnTo>
                  <a:lnTo>
                    <a:pt x="15127" y="19105"/>
                  </a:lnTo>
                  <a:lnTo>
                    <a:pt x="15413" y="18630"/>
                  </a:lnTo>
                  <a:lnTo>
                    <a:pt x="15651" y="18155"/>
                  </a:lnTo>
                  <a:lnTo>
                    <a:pt x="15889" y="17799"/>
                  </a:lnTo>
                  <a:lnTo>
                    <a:pt x="15984" y="17442"/>
                  </a:lnTo>
                  <a:lnTo>
                    <a:pt x="16031" y="17324"/>
                  </a:lnTo>
                  <a:lnTo>
                    <a:pt x="17459" y="17799"/>
                  </a:lnTo>
                  <a:lnTo>
                    <a:pt x="17792" y="17918"/>
                  </a:lnTo>
                  <a:lnTo>
                    <a:pt x="18030" y="17799"/>
                  </a:lnTo>
                  <a:lnTo>
                    <a:pt x="18459" y="17561"/>
                  </a:lnTo>
                  <a:lnTo>
                    <a:pt x="18752" y="17086"/>
                  </a:lnTo>
                  <a:lnTo>
                    <a:pt x="18943" y="16373"/>
                  </a:lnTo>
                  <a:lnTo>
                    <a:pt x="19038" y="15779"/>
                  </a:lnTo>
                  <a:lnTo>
                    <a:pt x="19038" y="14591"/>
                  </a:lnTo>
                  <a:lnTo>
                    <a:pt x="19181" y="14591"/>
                  </a:lnTo>
                  <a:lnTo>
                    <a:pt x="19323" y="14473"/>
                  </a:lnTo>
                  <a:lnTo>
                    <a:pt x="19601" y="13879"/>
                  </a:lnTo>
                  <a:lnTo>
                    <a:pt x="19934" y="13067"/>
                  </a:lnTo>
                  <a:lnTo>
                    <a:pt x="20267" y="11998"/>
                  </a:lnTo>
                  <a:lnTo>
                    <a:pt x="20553" y="10929"/>
                  </a:lnTo>
                  <a:lnTo>
                    <a:pt x="20791" y="9978"/>
                  </a:lnTo>
                  <a:lnTo>
                    <a:pt x="20934" y="9266"/>
                  </a:lnTo>
                  <a:lnTo>
                    <a:pt x="20989" y="9147"/>
                  </a:lnTo>
                  <a:lnTo>
                    <a:pt x="20989" y="9028"/>
                  </a:lnTo>
                  <a:lnTo>
                    <a:pt x="21362" y="7405"/>
                  </a:lnTo>
                  <a:lnTo>
                    <a:pt x="21600" y="5920"/>
                  </a:lnTo>
                  <a:close/>
                </a:path>
              </a:pathLst>
            </a:custGeom>
            <a:solidFill>
              <a:srgbClr val="006666"/>
            </a:solidFill>
            <a:ln w="12700" cap="flat">
              <a:noFill/>
              <a:miter lim="400000"/>
            </a:ln>
            <a:effectLst/>
          </p:spPr>
          <p:txBody>
            <a:bodyPr wrap="square" lIns="45719" tIns="45719" rIns="45719" bIns="45719" numCol="1" anchor="t">
              <a:noAutofit/>
            </a:bodyPr>
            <a:lstStyle/>
            <a:p>
              <a:pPr>
                <a:defRPr>
                  <a:solidFill>
                    <a:srgbClr val="FFFFFF"/>
                  </a:solidFill>
                </a:defRPr>
              </a:pPr>
              <a:endParaRPr/>
            </a:p>
          </p:txBody>
        </p:sp>
      </p:grpSp>
      <p:sp>
        <p:nvSpPr>
          <p:cNvPr id="68" name="Foliennummer"/>
          <p:cNvSpPr txBox="1">
            <a:spLocks noGrp="1"/>
          </p:cNvSpPr>
          <p:nvPr>
            <p:ph type="sldNum" sz="quarter" idx="2"/>
          </p:nvPr>
        </p:nvSpPr>
        <p:spPr>
          <a:xfrm>
            <a:off x="8439785" y="6449060"/>
            <a:ext cx="247015" cy="256541"/>
          </a:xfrm>
          <a:prstGeom prst="rect">
            <a:avLst/>
          </a:prstGeom>
        </p:spPr>
        <p:txBody>
          <a:bodyPr anchor="b"/>
          <a:lstStyle>
            <a:lvl1pPr>
              <a:defRPr sz="1200">
                <a:solidFill>
                  <a:srgbClr val="FFFFFF"/>
                </a:solidFill>
                <a:latin typeface="Garamond"/>
                <a:ea typeface="Garamond"/>
                <a:cs typeface="Garamond"/>
                <a:sym typeface="Garamond"/>
              </a:defRPr>
            </a:lvl1p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1635A64-ECB2-4F3A-A26D-BD92AC8CDC83}" type="datetime1">
              <a:rPr lang="de-DE" smtClean="0">
                <a:solidFill>
                  <a:prstClr val="black">
                    <a:tint val="75000"/>
                  </a:prstClr>
                </a:solidFill>
              </a:rPr>
              <a:pPr/>
              <a:t>21.09.2024</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 ©Studienseminar Friedberg, Februar 2012 (Port/Pusch/Bettner)</a:t>
            </a:r>
          </a:p>
        </p:txBody>
      </p:sp>
      <p:sp>
        <p:nvSpPr>
          <p:cNvPr id="6" name="Foliennummernplatzhalter 5"/>
          <p:cNvSpPr>
            <a:spLocks noGrp="1"/>
          </p:cNvSpPr>
          <p:nvPr>
            <p:ph type="sldNum" sz="quarter" idx="12"/>
          </p:nvPr>
        </p:nvSpPr>
        <p:spPr/>
        <p:txBody>
          <a:bodyPr/>
          <a:lstStyle/>
          <a:p>
            <a:fld id="{047D7382-FD84-44CC-AEC9-F3311C47B665}"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64196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5"/>
          <p:cNvSpPr>
            <a:spLocks noGrp="1" noChangeArrowheads="1"/>
          </p:cNvSpPr>
          <p:nvPr>
            <p:ph type="dt" sz="half" idx="10"/>
          </p:nvPr>
        </p:nvSpPr>
        <p:spPr>
          <a:ln/>
        </p:spPr>
        <p:txBody>
          <a:bodyPr/>
          <a:lstStyle>
            <a:lvl1pPr>
              <a:defRPr/>
            </a:lvl1pPr>
          </a:lstStyle>
          <a:p>
            <a:pPr>
              <a:defRPr/>
            </a:pPr>
            <a:endParaRPr lang="de-DE"/>
          </a:p>
        </p:txBody>
      </p:sp>
      <p:sp>
        <p:nvSpPr>
          <p:cNvPr id="5" name="Rectangle 6"/>
          <p:cNvSpPr>
            <a:spLocks noGrp="1" noChangeArrowheads="1"/>
          </p:cNvSpPr>
          <p:nvPr>
            <p:ph type="ftr" sz="quarter" idx="11"/>
          </p:nvPr>
        </p:nvSpPr>
        <p:spPr>
          <a:ln/>
        </p:spPr>
        <p:txBody>
          <a:bodyPr/>
          <a:lstStyle>
            <a:lvl1pPr>
              <a:defRPr/>
            </a:lvl1pPr>
          </a:lstStyle>
          <a:p>
            <a:pPr>
              <a:defRPr/>
            </a:pPr>
            <a:r>
              <a:rPr lang="de-DE"/>
              <a:t>Roger Port, Vorbereitungsdienst in Hessen ab 01.11.2011</a:t>
            </a:r>
          </a:p>
        </p:txBody>
      </p:sp>
      <p:sp>
        <p:nvSpPr>
          <p:cNvPr id="6" name="Rectangle 7"/>
          <p:cNvSpPr>
            <a:spLocks noGrp="1" noChangeArrowheads="1"/>
          </p:cNvSpPr>
          <p:nvPr>
            <p:ph type="sldNum" sz="quarter" idx="12"/>
          </p:nvPr>
        </p:nvSpPr>
        <p:spPr>
          <a:ln/>
        </p:spPr>
        <p:txBody>
          <a:bodyPr/>
          <a:lstStyle>
            <a:lvl1pPr>
              <a:defRPr/>
            </a:lvl1pPr>
          </a:lstStyle>
          <a:p>
            <a:pPr>
              <a:defRPr/>
            </a:pPr>
            <a:fld id="{61BA9EC1-757F-4EB7-898D-A4AA5BB06F58}" type="slidenum">
              <a:rPr lang="de-DE" altLang="de-DE"/>
              <a:pPr>
                <a:defRPr/>
              </a:pPr>
              <a:t>‹Nr.›</a:t>
            </a:fld>
            <a:endParaRPr lang="de-DE" altLang="de-DE"/>
          </a:p>
        </p:txBody>
      </p:sp>
    </p:spTree>
    <p:extLst>
      <p:ext uri="{BB962C8B-B14F-4D97-AF65-F5344CB8AC3E}">
        <p14:creationId xmlns:p14="http://schemas.microsoft.com/office/powerpoint/2010/main" val="634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ndard-Textfolie">
    <p:spTree>
      <p:nvGrpSpPr>
        <p:cNvPr id="1" name=""/>
        <p:cNvGrpSpPr/>
        <p:nvPr/>
      </p:nvGrpSpPr>
      <p:grpSpPr>
        <a:xfrm>
          <a:off x="0" y="0"/>
          <a:ext cx="0" cy="0"/>
          <a:chOff x="0" y="0"/>
          <a:chExt cx="0" cy="0"/>
        </a:xfrm>
      </p:grpSpPr>
      <p:sp>
        <p:nvSpPr>
          <p:cNvPr id="27"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28" name="Rectangle 19"/>
          <p:cNvSpPr>
            <a:spLocks noGrp="1" noChangeArrowheads="1"/>
          </p:cNvSpPr>
          <p:nvPr>
            <p:ph type="dt" sz="quarter" idx="10"/>
          </p:nvPr>
        </p:nvSpPr>
        <p:spPr>
          <a:xfrm>
            <a:off x="7380289" y="6450013"/>
            <a:ext cx="1576387" cy="292100"/>
          </a:xfrm>
          <a:prstGeom prst="rect">
            <a:avLst/>
          </a:prstGeom>
        </p:spPr>
        <p:txBody>
          <a:bodyPr anchor="b" anchorCtr="0"/>
          <a:lstStyle>
            <a:lvl1pPr algn="r" eaLnBrk="0" hangingPunct="0">
              <a:defRPr sz="900" smtClean="0">
                <a:ea typeface="ＭＳ Ｐゴシック" pitchFamily="34" charset="-128"/>
              </a:defRPr>
            </a:lvl1pPr>
          </a:lstStyle>
          <a:p>
            <a:pPr>
              <a:defRPr/>
            </a:pPr>
            <a:r>
              <a:rPr lang="de-DE"/>
              <a:t>00. Monat 20XX</a:t>
            </a:r>
            <a:endParaRPr lang="de-DE" dirty="0"/>
          </a:p>
        </p:txBody>
      </p:sp>
      <p:sp>
        <p:nvSpPr>
          <p:cNvPr id="29" name="Rectangle 20"/>
          <p:cNvSpPr>
            <a:spLocks noGrp="1" noChangeArrowheads="1"/>
          </p:cNvSpPr>
          <p:nvPr>
            <p:ph type="ftr" sz="quarter" idx="11"/>
          </p:nvPr>
        </p:nvSpPr>
        <p:spPr>
          <a:xfrm>
            <a:off x="1331914" y="6453190"/>
            <a:ext cx="5976937" cy="288925"/>
          </a:xfrm>
          <a:prstGeom prst="rect">
            <a:avLst/>
          </a:prstGeom>
        </p:spPr>
        <p:txBody>
          <a:bodyPr anchor="b" anchorCtr="0"/>
          <a:lstStyle>
            <a:lvl1pPr eaLnBrk="0" hangingPunct="0">
              <a:defRPr sz="900" smtClean="0">
                <a:ea typeface="ＭＳ Ｐゴシック" pitchFamily="34" charset="-128"/>
              </a:defRPr>
            </a:lvl1pPr>
          </a:lstStyle>
          <a:p>
            <a:pPr algn="r">
              <a:defRPr/>
            </a:pPr>
            <a:r>
              <a:rPr lang="de-DE"/>
              <a:t>DB 26.11.2021 Herr Carl/Frau Schappel</a:t>
            </a:r>
            <a:endParaRPr lang="de-DE" dirty="0"/>
          </a:p>
        </p:txBody>
      </p:sp>
      <p:sp>
        <p:nvSpPr>
          <p:cNvPr id="30" name="Rectangle 21"/>
          <p:cNvSpPr>
            <a:spLocks noGrp="1" noChangeArrowheads="1"/>
          </p:cNvSpPr>
          <p:nvPr>
            <p:ph type="sldNum" sz="quarter" idx="12"/>
          </p:nvPr>
        </p:nvSpPr>
        <p:spPr>
          <a:xfrm>
            <a:off x="889237" y="6453190"/>
            <a:ext cx="369651" cy="253916"/>
          </a:xfrm>
          <a:prstGeom prst="rect">
            <a:avLst/>
          </a:prstGeom>
        </p:spPr>
        <p:txBody>
          <a:bodyPr/>
          <a:lstStyle>
            <a:lvl1pPr eaLnBrk="0" hangingPunct="0">
              <a:defRPr sz="105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36" name="Rectangle 3"/>
          <p:cNvSpPr>
            <a:spLocks noGrp="1" noChangeArrowheads="1"/>
          </p:cNvSpPr>
          <p:nvPr>
            <p:ph idx="1"/>
          </p:nvPr>
        </p:nvSpPr>
        <p:spPr bwMode="auto">
          <a:xfrm>
            <a:off x="541339" y="2060577"/>
            <a:ext cx="841057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188156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elfolie mit Verlauf">
    <p:spTree>
      <p:nvGrpSpPr>
        <p:cNvPr id="1" name=""/>
        <p:cNvGrpSpPr/>
        <p:nvPr/>
      </p:nvGrpSpPr>
      <p:grpSpPr>
        <a:xfrm>
          <a:off x="0" y="0"/>
          <a:ext cx="0" cy="0"/>
          <a:chOff x="0" y="0"/>
          <a:chExt cx="0" cy="0"/>
        </a:xfrm>
      </p:grpSpPr>
      <p:sp>
        <p:nvSpPr>
          <p:cNvPr id="14" name="Rechteck 13"/>
          <p:cNvSpPr/>
          <p:nvPr userDrawn="1"/>
        </p:nvSpPr>
        <p:spPr>
          <a:xfrm>
            <a:off x="323598" y="2694185"/>
            <a:ext cx="8855999" cy="4140000"/>
          </a:xfrm>
          <a:prstGeom prst="rect">
            <a:avLst/>
          </a:prstGeom>
          <a:gradFill flip="none" rotWithShape="1">
            <a:gsLst>
              <a:gs pos="0">
                <a:srgbClr val="004B95"/>
              </a:gs>
              <a:gs pos="100000">
                <a:srgbClr val="F6F6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Text Box 7"/>
          <p:cNvSpPr txBox="1">
            <a:spLocks noChangeArrowheads="1"/>
          </p:cNvSpPr>
          <p:nvPr/>
        </p:nvSpPr>
        <p:spPr bwMode="auto">
          <a:xfrm>
            <a:off x="496888" y="275273"/>
            <a:ext cx="7343775"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Hessische</a:t>
            </a:r>
            <a:r>
              <a:rPr lang="de-DE" sz="1400" b="1" baseline="0" dirty="0">
                <a:solidFill>
                  <a:srgbClr val="003695"/>
                </a:solidFill>
              </a:rPr>
              <a:t> Lehrkräfteakademie</a:t>
            </a:r>
            <a:endParaRPr lang="de-DE" sz="1200" dirty="0">
              <a:solidFill>
                <a:srgbClr val="003695"/>
              </a:solidFill>
            </a:endParaRPr>
          </a:p>
        </p:txBody>
      </p:sp>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9" name="Rectangle 33"/>
          <p:cNvSpPr>
            <a:spLocks noChangeArrowheads="1"/>
          </p:cNvSpPr>
          <p:nvPr/>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0" name="Rectangle 34"/>
          <p:cNvSpPr>
            <a:spLocks noChangeArrowheads="1"/>
          </p:cNvSpPr>
          <p:nvPr/>
        </p:nvSpPr>
        <p:spPr bwMode="auto">
          <a:xfrm>
            <a:off x="-3175"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pic>
        <p:nvPicPr>
          <p:cNvPr id="11" name="Grafik 2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5" name="Picture 2"/>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2055" y="2697162"/>
            <a:ext cx="2352675" cy="4155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el 2"/>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118537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Standardfolie mit Hintergrund">
    <p:spTree>
      <p:nvGrpSpPr>
        <p:cNvPr id="1" name=""/>
        <p:cNvGrpSpPr/>
        <p:nvPr/>
      </p:nvGrpSpPr>
      <p:grpSpPr>
        <a:xfrm>
          <a:off x="0" y="0"/>
          <a:ext cx="0" cy="0"/>
          <a:chOff x="0" y="0"/>
          <a:chExt cx="0" cy="0"/>
        </a:xfrm>
      </p:grpSpPr>
      <p:sp>
        <p:nvSpPr>
          <p:cNvPr id="2" name="Rechteck 1"/>
          <p:cNvSpPr/>
          <p:nvPr userDrawn="1"/>
        </p:nvSpPr>
        <p:spPr>
          <a:xfrm>
            <a:off x="296862" y="923925"/>
            <a:ext cx="8847137" cy="122400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p:cNvSpPr/>
          <p:nvPr userDrawn="1"/>
        </p:nvSpPr>
        <p:spPr>
          <a:xfrm>
            <a:off x="293365" y="2106613"/>
            <a:ext cx="8845872" cy="427154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12" descr="BL_Logo_2010_klein_rg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51738" y="333375"/>
            <a:ext cx="14001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11" name="Rectangle 19"/>
          <p:cNvSpPr>
            <a:spLocks noGrp="1" noChangeArrowheads="1"/>
          </p:cNvSpPr>
          <p:nvPr>
            <p:ph type="dt" sz="quarter" idx="10"/>
          </p:nvPr>
        </p:nvSpPr>
        <p:spPr>
          <a:xfrm>
            <a:off x="7380288" y="6450013"/>
            <a:ext cx="1576387" cy="292100"/>
          </a:xfrm>
          <a:prstGeom prst="rect">
            <a:avLst/>
          </a:prstGeom>
        </p:spPr>
        <p:txBody>
          <a:bodyPr anchor="b" anchorCtr="0"/>
          <a:lstStyle>
            <a:lvl1pPr algn="r" eaLnBrk="0" hangingPunct="0">
              <a:defRPr sz="1200" smtClean="0">
                <a:ea typeface="ＭＳ Ｐゴシック" pitchFamily="34" charset="-128"/>
              </a:defRPr>
            </a:lvl1pPr>
          </a:lstStyle>
          <a:p>
            <a:pPr>
              <a:defRPr/>
            </a:pPr>
            <a:endParaRPr lang="de-DE" dirty="0"/>
          </a:p>
        </p:txBody>
      </p:sp>
      <p:sp>
        <p:nvSpPr>
          <p:cNvPr id="12" name="Rectangle 20"/>
          <p:cNvSpPr>
            <a:spLocks noGrp="1" noChangeArrowheads="1"/>
          </p:cNvSpPr>
          <p:nvPr>
            <p:ph type="ftr" sz="quarter" idx="11"/>
          </p:nvPr>
        </p:nvSpPr>
        <p:spPr>
          <a:xfrm>
            <a:off x="1331913" y="6453188"/>
            <a:ext cx="5976937" cy="288925"/>
          </a:xfrm>
          <a:prstGeom prst="rect">
            <a:avLst/>
          </a:prstGeom>
        </p:spPr>
        <p:txBody>
          <a:bodyPr anchor="b" anchorCtr="0"/>
          <a:lstStyle>
            <a:lvl1pPr eaLnBrk="0" hangingPunct="0">
              <a:defRPr sz="1200" smtClean="0">
                <a:ea typeface="ＭＳ Ｐゴシック" pitchFamily="34" charset="-128"/>
              </a:defRPr>
            </a:lvl1pPr>
          </a:lstStyle>
          <a:p>
            <a:pPr algn="r">
              <a:defRPr/>
            </a:pPr>
            <a:endParaRPr lang="de-DE" dirty="0"/>
          </a:p>
        </p:txBody>
      </p:sp>
      <p:sp>
        <p:nvSpPr>
          <p:cNvPr id="13" name="Rectangle 21"/>
          <p:cNvSpPr>
            <a:spLocks noGrp="1" noChangeArrowheads="1"/>
          </p:cNvSpPr>
          <p:nvPr>
            <p:ph type="sldNum" sz="quarter" idx="12"/>
          </p:nvPr>
        </p:nvSpPr>
        <p:spPr>
          <a:xfrm>
            <a:off x="552450" y="6453188"/>
            <a:ext cx="706438" cy="300037"/>
          </a:xfrm>
          <a:prstGeom prst="rect">
            <a:avLst/>
          </a:prstGeom>
        </p:spPr>
        <p:txBody>
          <a:bodyPr/>
          <a:lstStyle>
            <a:lvl1pPr eaLnBrk="0" hangingPunct="0">
              <a:defRPr sz="140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16" name="Rectangle 30"/>
          <p:cNvSpPr>
            <a:spLocks noChangeAspect="1" noChangeArrowheads="1"/>
          </p:cNvSpPr>
          <p:nvPr userDrawn="1"/>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7" name="Rectangle 31"/>
          <p:cNvSpPr>
            <a:spLocks noChangeArrowheads="1"/>
          </p:cNvSpPr>
          <p:nvPr userDrawn="1"/>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8" name="Rectangle 32"/>
          <p:cNvSpPr>
            <a:spLocks noChangeArrowheads="1"/>
          </p:cNvSpPr>
          <p:nvPr userDrawn="1"/>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19" name="Rectangle 33"/>
          <p:cNvSpPr>
            <a:spLocks noChangeArrowheads="1"/>
          </p:cNvSpPr>
          <p:nvPr userDrawn="1"/>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20" name="Rectangle 34"/>
          <p:cNvSpPr>
            <a:spLocks noChangeArrowheads="1"/>
          </p:cNvSpPr>
          <p:nvPr userDrawn="1"/>
        </p:nvSpPr>
        <p:spPr bwMode="auto">
          <a:xfrm>
            <a:off x="3175"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dirty="0"/>
          </a:p>
        </p:txBody>
      </p:sp>
      <p:sp>
        <p:nvSpPr>
          <p:cNvPr id="23" name="Rectangle 3"/>
          <p:cNvSpPr>
            <a:spLocks noGrp="1" noChangeArrowheads="1"/>
          </p:cNvSpPr>
          <p:nvPr>
            <p:ph idx="1"/>
          </p:nvPr>
        </p:nvSpPr>
        <p:spPr bwMode="auto">
          <a:xfrm>
            <a:off x="541338" y="2109788"/>
            <a:ext cx="8410575" cy="427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5" name="Text Box 7"/>
          <p:cNvSpPr txBox="1">
            <a:spLocks noChangeArrowheads="1"/>
          </p:cNvSpPr>
          <p:nvPr userDrawn="1"/>
        </p:nvSpPr>
        <p:spPr bwMode="auto">
          <a:xfrm>
            <a:off x="496888" y="275273"/>
            <a:ext cx="7343775"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Hessische</a:t>
            </a:r>
            <a:r>
              <a:rPr lang="de-DE" sz="1400" b="1" baseline="0" dirty="0">
                <a:solidFill>
                  <a:srgbClr val="003695"/>
                </a:solidFill>
              </a:rPr>
              <a:t> Lehrkräfteakademie</a:t>
            </a:r>
            <a:endParaRPr lang="de-DE" sz="1200" dirty="0">
              <a:solidFill>
                <a:srgbClr val="003695"/>
              </a:solidFill>
            </a:endParaRPr>
          </a:p>
        </p:txBody>
      </p:sp>
    </p:spTree>
    <p:extLst>
      <p:ext uri="{BB962C8B-B14F-4D97-AF65-F5344CB8AC3E}">
        <p14:creationId xmlns:p14="http://schemas.microsoft.com/office/powerpoint/2010/main" val="379866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Titeltext</a:t>
            </a:r>
          </a:p>
        </p:txBody>
      </p:sp>
      <p:sp>
        <p:nvSpPr>
          <p:cNvPr id="3" name="Textebene 1…"/>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87362" y="1340768"/>
            <a:ext cx="8477250" cy="984250"/>
          </a:xfrm>
        </p:spPr>
        <p:txBody>
          <a:bodyPr/>
          <a:lstStyle/>
          <a:p>
            <a:pPr algn="l"/>
            <a:r>
              <a:rPr lang="de-DE" dirty="0" smtClean="0">
                <a:solidFill>
                  <a:srgbClr val="003399"/>
                </a:solidFill>
              </a:rPr>
              <a:t>Informationen für </a:t>
            </a:r>
            <a:br>
              <a:rPr lang="de-DE" dirty="0" smtClean="0">
                <a:solidFill>
                  <a:srgbClr val="003399"/>
                </a:solidFill>
              </a:rPr>
            </a:br>
            <a:r>
              <a:rPr lang="de-DE" dirty="0" smtClean="0">
                <a:solidFill>
                  <a:srgbClr val="003399"/>
                </a:solidFill>
              </a:rPr>
              <a:t>Mentorinnen und Mentoren I</a:t>
            </a:r>
            <a:endParaRPr lang="de-DE" dirty="0">
              <a:solidFill>
                <a:srgbClr val="003399"/>
              </a:solidFill>
            </a:endParaRPr>
          </a:p>
        </p:txBody>
      </p:sp>
      <p:sp>
        <p:nvSpPr>
          <p:cNvPr id="4" name="Titel 2"/>
          <p:cNvSpPr txBox="1">
            <a:spLocks/>
          </p:cNvSpPr>
          <p:nvPr/>
        </p:nvSpPr>
        <p:spPr bwMode="auto">
          <a:xfrm>
            <a:off x="487362" y="504428"/>
            <a:ext cx="10188674"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3600" b="1">
                <a:solidFill>
                  <a:srgbClr val="003695"/>
                </a:solidFill>
                <a:latin typeface="+mj-lt"/>
                <a:ea typeface="+mj-ea"/>
                <a:cs typeface="+mj-cs"/>
              </a:defRPr>
            </a:lvl1pPr>
            <a:lvl2pPr algn="l" rtl="0" eaLnBrk="1" fontAlgn="base" hangingPunct="1">
              <a:spcBef>
                <a:spcPct val="0"/>
              </a:spcBef>
              <a:spcAft>
                <a:spcPct val="0"/>
              </a:spcAft>
              <a:defRPr sz="3000" b="1">
                <a:solidFill>
                  <a:srgbClr val="003399"/>
                </a:solidFill>
                <a:latin typeface="Arial" charset="0"/>
              </a:defRPr>
            </a:lvl2pPr>
            <a:lvl3pPr algn="l" rtl="0" eaLnBrk="1" fontAlgn="base" hangingPunct="1">
              <a:spcBef>
                <a:spcPct val="0"/>
              </a:spcBef>
              <a:spcAft>
                <a:spcPct val="0"/>
              </a:spcAft>
              <a:defRPr sz="3000" b="1">
                <a:solidFill>
                  <a:srgbClr val="003399"/>
                </a:solidFill>
                <a:latin typeface="Arial" charset="0"/>
              </a:defRPr>
            </a:lvl3pPr>
            <a:lvl4pPr algn="l" rtl="0" eaLnBrk="1" fontAlgn="base" hangingPunct="1">
              <a:spcBef>
                <a:spcPct val="0"/>
              </a:spcBef>
              <a:spcAft>
                <a:spcPct val="0"/>
              </a:spcAft>
              <a:defRPr sz="3000" b="1">
                <a:solidFill>
                  <a:srgbClr val="003399"/>
                </a:solidFill>
                <a:latin typeface="Arial" charset="0"/>
              </a:defRPr>
            </a:lvl4pPr>
            <a:lvl5pPr algn="l" rtl="0" eaLnBrk="1" fontAlgn="base" hangingPunct="1">
              <a:spcBef>
                <a:spcPct val="0"/>
              </a:spcBef>
              <a:spcAft>
                <a:spcPct val="0"/>
              </a:spcAft>
              <a:defRPr sz="3000" b="1">
                <a:solidFill>
                  <a:srgbClr val="003399"/>
                </a:solidFill>
                <a:latin typeface="Arial" charset="0"/>
              </a:defRPr>
            </a:lvl5pPr>
            <a:lvl6pPr marL="457200" algn="l" rtl="0" eaLnBrk="1" fontAlgn="base" hangingPunct="1">
              <a:spcBef>
                <a:spcPct val="0"/>
              </a:spcBef>
              <a:spcAft>
                <a:spcPct val="0"/>
              </a:spcAft>
              <a:defRPr sz="3000" b="1">
                <a:solidFill>
                  <a:srgbClr val="003399"/>
                </a:solidFill>
                <a:latin typeface="Arial" charset="0"/>
              </a:defRPr>
            </a:lvl6pPr>
            <a:lvl7pPr marL="914400" algn="l" rtl="0" eaLnBrk="1" fontAlgn="base" hangingPunct="1">
              <a:spcBef>
                <a:spcPct val="0"/>
              </a:spcBef>
              <a:spcAft>
                <a:spcPct val="0"/>
              </a:spcAft>
              <a:defRPr sz="3000" b="1">
                <a:solidFill>
                  <a:srgbClr val="003399"/>
                </a:solidFill>
                <a:latin typeface="Arial" charset="0"/>
              </a:defRPr>
            </a:lvl7pPr>
            <a:lvl8pPr marL="1371600" algn="l" rtl="0" eaLnBrk="1" fontAlgn="base" hangingPunct="1">
              <a:spcBef>
                <a:spcPct val="0"/>
              </a:spcBef>
              <a:spcAft>
                <a:spcPct val="0"/>
              </a:spcAft>
              <a:defRPr sz="3000" b="1">
                <a:solidFill>
                  <a:srgbClr val="003399"/>
                </a:solidFill>
                <a:latin typeface="Arial" charset="0"/>
              </a:defRPr>
            </a:lvl8pPr>
            <a:lvl9pPr marL="1828800" algn="l" rtl="0" eaLnBrk="1" fontAlgn="base" hangingPunct="1">
              <a:spcBef>
                <a:spcPct val="0"/>
              </a:spcBef>
              <a:spcAft>
                <a:spcPct val="0"/>
              </a:spcAft>
              <a:defRPr sz="3000" b="1">
                <a:solidFill>
                  <a:srgbClr val="003399"/>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600" b="1" i="0" u="none" strike="noStrike" kern="0" cap="none" spc="0" normalizeH="0" baseline="0" noProof="0" dirty="0" smtClean="0">
                <a:ln>
                  <a:noFill/>
                </a:ln>
                <a:solidFill>
                  <a:srgbClr val="003695"/>
                </a:solidFill>
                <a:effectLst/>
                <a:uLnTx/>
                <a:uFillTx/>
                <a:latin typeface="Arial"/>
                <a:ea typeface="+mj-ea"/>
                <a:cs typeface="+mj-cs"/>
              </a:rPr>
              <a:t>Studienseminar GHRF Bad </a:t>
            </a:r>
            <a:r>
              <a:rPr kumimoji="0" lang="de-DE" sz="1600" b="1" i="0" u="none" strike="noStrike" kern="0" cap="none" spc="0" normalizeH="0" baseline="0" noProof="0" dirty="0">
                <a:ln>
                  <a:noFill/>
                </a:ln>
                <a:solidFill>
                  <a:srgbClr val="003695"/>
                </a:solidFill>
                <a:effectLst/>
                <a:uLnTx/>
                <a:uFillTx/>
                <a:latin typeface="Arial"/>
                <a:ea typeface="+mj-ea"/>
                <a:cs typeface="+mj-cs"/>
              </a:rPr>
              <a:t>V</a:t>
            </a:r>
            <a:r>
              <a:rPr kumimoji="0" lang="de-DE" sz="1600" b="1" i="0" u="none" strike="noStrike" kern="0" cap="none" spc="0" normalizeH="0" baseline="0" noProof="0" dirty="0" smtClean="0">
                <a:ln>
                  <a:noFill/>
                </a:ln>
                <a:solidFill>
                  <a:srgbClr val="003695"/>
                </a:solidFill>
                <a:effectLst/>
                <a:uLnTx/>
                <a:uFillTx/>
                <a:latin typeface="Arial"/>
                <a:ea typeface="+mj-ea"/>
                <a:cs typeface="+mj-cs"/>
              </a:rPr>
              <a:t>ilbel</a:t>
            </a:r>
            <a:endParaRPr kumimoji="0" lang="de-DE" sz="1600" b="1" i="0" u="none" strike="noStrike" kern="0" cap="none" spc="0" normalizeH="0" baseline="0" noProof="0" dirty="0">
              <a:ln>
                <a:noFill/>
              </a:ln>
              <a:solidFill>
                <a:srgbClr val="003695"/>
              </a:solidFill>
              <a:effectLst/>
              <a:uLnTx/>
              <a:uFillTx/>
              <a:latin typeface="Arial"/>
              <a:ea typeface="+mj-ea"/>
              <a:cs typeface="+mj-cs"/>
            </a:endParaRPr>
          </a:p>
        </p:txBody>
      </p:sp>
      <p:sp>
        <p:nvSpPr>
          <p:cNvPr id="6" name="Titel 1"/>
          <p:cNvSpPr txBox="1">
            <a:spLocks/>
          </p:cNvSpPr>
          <p:nvPr/>
        </p:nvSpPr>
        <p:spPr bwMode="auto">
          <a:xfrm>
            <a:off x="2519082" y="4040375"/>
            <a:ext cx="6562165" cy="984250"/>
          </a:xfrm>
          <a:prstGeom prst="rect">
            <a:avLst/>
          </a:prstGeom>
          <a:noFill/>
          <a:ln w="12700">
            <a:noFill/>
            <a:miter lim="4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19" rIns="45719" anchor="ctr"/>
          <a:lstStyle>
            <a:lvl1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3695"/>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Arial"/>
              </a:defRPr>
            </a:lvl9pPr>
          </a:lstStyle>
          <a:p>
            <a:pPr algn="l" hangingPunct="1"/>
            <a:r>
              <a:rPr lang="de-DE" sz="3600" dirty="0" smtClean="0">
                <a:solidFill>
                  <a:schemeClr val="bg1">
                    <a:lumMod val="10000"/>
                  </a:schemeClr>
                </a:solidFill>
              </a:rPr>
              <a:t>Die Stellung der Mentorinnen und Mentoren im modularisierten System</a:t>
            </a:r>
            <a:br>
              <a:rPr lang="de-DE" sz="3600" dirty="0" smtClean="0">
                <a:solidFill>
                  <a:schemeClr val="bg1">
                    <a:lumMod val="10000"/>
                  </a:schemeClr>
                </a:solidFill>
              </a:rPr>
            </a:br>
            <a:r>
              <a:rPr lang="de-DE" sz="3600" dirty="0" smtClean="0">
                <a:solidFill>
                  <a:schemeClr val="bg1">
                    <a:lumMod val="10000"/>
                  </a:schemeClr>
                </a:solidFill>
              </a:rPr>
              <a:t>der Lehrkräfteausbildung</a:t>
            </a:r>
            <a:endParaRPr lang="de-DE" sz="3600" dirty="0">
              <a:solidFill>
                <a:schemeClr val="bg1">
                  <a:lumMod val="10000"/>
                </a:schemeClr>
              </a:solidFill>
            </a:endParaRPr>
          </a:p>
        </p:txBody>
      </p:sp>
    </p:spTree>
    <p:extLst>
      <p:ext uri="{BB962C8B-B14F-4D97-AF65-F5344CB8AC3E}">
        <p14:creationId xmlns:p14="http://schemas.microsoft.com/office/powerpoint/2010/main" val="986299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Gewichtung der Noten</a:t>
            </a:r>
          </a:p>
        </p:txBody>
      </p:sp>
      <p:sp>
        <p:nvSpPr>
          <p:cNvPr id="4" name="Titel 2"/>
          <p:cNvSpPr txBox="1">
            <a:spLocks/>
          </p:cNvSpPr>
          <p:nvPr/>
        </p:nvSpPr>
        <p:spPr bwMode="auto">
          <a:xfrm>
            <a:off x="487362" y="504428"/>
            <a:ext cx="10188674" cy="28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3600" b="1">
                <a:solidFill>
                  <a:srgbClr val="003695"/>
                </a:solidFill>
                <a:latin typeface="+mj-lt"/>
                <a:ea typeface="+mj-ea"/>
                <a:cs typeface="+mj-cs"/>
              </a:defRPr>
            </a:lvl1pPr>
            <a:lvl2pPr algn="l" rtl="0" eaLnBrk="1" fontAlgn="base" hangingPunct="1">
              <a:spcBef>
                <a:spcPct val="0"/>
              </a:spcBef>
              <a:spcAft>
                <a:spcPct val="0"/>
              </a:spcAft>
              <a:defRPr sz="3000" b="1">
                <a:solidFill>
                  <a:srgbClr val="003399"/>
                </a:solidFill>
                <a:latin typeface="Arial" charset="0"/>
              </a:defRPr>
            </a:lvl2pPr>
            <a:lvl3pPr algn="l" rtl="0" eaLnBrk="1" fontAlgn="base" hangingPunct="1">
              <a:spcBef>
                <a:spcPct val="0"/>
              </a:spcBef>
              <a:spcAft>
                <a:spcPct val="0"/>
              </a:spcAft>
              <a:defRPr sz="3000" b="1">
                <a:solidFill>
                  <a:srgbClr val="003399"/>
                </a:solidFill>
                <a:latin typeface="Arial" charset="0"/>
              </a:defRPr>
            </a:lvl3pPr>
            <a:lvl4pPr algn="l" rtl="0" eaLnBrk="1" fontAlgn="base" hangingPunct="1">
              <a:spcBef>
                <a:spcPct val="0"/>
              </a:spcBef>
              <a:spcAft>
                <a:spcPct val="0"/>
              </a:spcAft>
              <a:defRPr sz="3000" b="1">
                <a:solidFill>
                  <a:srgbClr val="003399"/>
                </a:solidFill>
                <a:latin typeface="Arial" charset="0"/>
              </a:defRPr>
            </a:lvl4pPr>
            <a:lvl5pPr algn="l" rtl="0" eaLnBrk="1" fontAlgn="base" hangingPunct="1">
              <a:spcBef>
                <a:spcPct val="0"/>
              </a:spcBef>
              <a:spcAft>
                <a:spcPct val="0"/>
              </a:spcAft>
              <a:defRPr sz="3000" b="1">
                <a:solidFill>
                  <a:srgbClr val="003399"/>
                </a:solidFill>
                <a:latin typeface="Arial" charset="0"/>
              </a:defRPr>
            </a:lvl5pPr>
            <a:lvl6pPr marL="457200" algn="l" rtl="0" eaLnBrk="1" fontAlgn="base" hangingPunct="1">
              <a:spcBef>
                <a:spcPct val="0"/>
              </a:spcBef>
              <a:spcAft>
                <a:spcPct val="0"/>
              </a:spcAft>
              <a:defRPr sz="3000" b="1">
                <a:solidFill>
                  <a:srgbClr val="003399"/>
                </a:solidFill>
                <a:latin typeface="Arial" charset="0"/>
              </a:defRPr>
            </a:lvl6pPr>
            <a:lvl7pPr marL="914400" algn="l" rtl="0" eaLnBrk="1" fontAlgn="base" hangingPunct="1">
              <a:spcBef>
                <a:spcPct val="0"/>
              </a:spcBef>
              <a:spcAft>
                <a:spcPct val="0"/>
              </a:spcAft>
              <a:defRPr sz="3000" b="1">
                <a:solidFill>
                  <a:srgbClr val="003399"/>
                </a:solidFill>
                <a:latin typeface="Arial" charset="0"/>
              </a:defRPr>
            </a:lvl7pPr>
            <a:lvl8pPr marL="1371600" algn="l" rtl="0" eaLnBrk="1" fontAlgn="base" hangingPunct="1">
              <a:spcBef>
                <a:spcPct val="0"/>
              </a:spcBef>
              <a:spcAft>
                <a:spcPct val="0"/>
              </a:spcAft>
              <a:defRPr sz="3000" b="1">
                <a:solidFill>
                  <a:srgbClr val="003399"/>
                </a:solidFill>
                <a:latin typeface="Arial" charset="0"/>
              </a:defRPr>
            </a:lvl8pPr>
            <a:lvl9pPr marL="1828800" algn="l" rtl="0" eaLnBrk="1" fontAlgn="base" hangingPunct="1">
              <a:spcBef>
                <a:spcPct val="0"/>
              </a:spcBef>
              <a:spcAft>
                <a:spcPct val="0"/>
              </a:spcAft>
              <a:defRPr sz="3000" b="1">
                <a:solidFill>
                  <a:srgbClr val="003399"/>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600" b="1" i="0" u="none" strike="noStrike" kern="0" cap="none" spc="0" normalizeH="0" baseline="0" noProof="0" dirty="0" smtClean="0">
                <a:ln>
                  <a:noFill/>
                </a:ln>
                <a:solidFill>
                  <a:srgbClr val="003695"/>
                </a:solidFill>
                <a:effectLst/>
                <a:uLnTx/>
                <a:uFillTx/>
                <a:latin typeface="Arial"/>
                <a:ea typeface="+mj-ea"/>
                <a:cs typeface="+mj-cs"/>
              </a:rPr>
              <a:t>Studienseminar GHRF Bad </a:t>
            </a:r>
            <a:r>
              <a:rPr kumimoji="0" lang="de-DE" sz="1600" b="1" i="0" u="none" strike="noStrike" kern="0" cap="none" spc="0" normalizeH="0" baseline="0" noProof="0" dirty="0">
                <a:ln>
                  <a:noFill/>
                </a:ln>
                <a:solidFill>
                  <a:srgbClr val="003695"/>
                </a:solidFill>
                <a:effectLst/>
                <a:uLnTx/>
                <a:uFillTx/>
                <a:latin typeface="Arial"/>
                <a:ea typeface="+mj-ea"/>
                <a:cs typeface="+mj-cs"/>
              </a:rPr>
              <a:t>V</a:t>
            </a:r>
            <a:r>
              <a:rPr kumimoji="0" lang="de-DE" sz="1600" b="1" i="0" u="none" strike="noStrike" kern="0" cap="none" spc="0" normalizeH="0" baseline="0" noProof="0" dirty="0" smtClean="0">
                <a:ln>
                  <a:noFill/>
                </a:ln>
                <a:solidFill>
                  <a:srgbClr val="003695"/>
                </a:solidFill>
                <a:effectLst/>
                <a:uLnTx/>
                <a:uFillTx/>
                <a:latin typeface="Arial"/>
                <a:ea typeface="+mj-ea"/>
                <a:cs typeface="+mj-cs"/>
              </a:rPr>
              <a:t>ilbel</a:t>
            </a:r>
            <a:endParaRPr kumimoji="0" lang="de-DE" sz="1600" b="1" i="0" u="none" strike="noStrike" kern="0" cap="none" spc="0" normalizeH="0" baseline="0" noProof="0" dirty="0">
              <a:ln>
                <a:noFill/>
              </a:ln>
              <a:solidFill>
                <a:srgbClr val="003695"/>
              </a:solidFill>
              <a:effectLst/>
              <a:uLnTx/>
              <a:uFillTx/>
              <a:latin typeface="Arial"/>
              <a:ea typeface="+mj-ea"/>
              <a:cs typeface="+mj-cs"/>
            </a:endParaRPr>
          </a:p>
        </p:txBody>
      </p:sp>
      <p:sp>
        <p:nvSpPr>
          <p:cNvPr id="3" name="Inhaltsplatzhalter 2"/>
          <p:cNvSpPr>
            <a:spLocks noGrp="1"/>
          </p:cNvSpPr>
          <p:nvPr>
            <p:ph idx="1"/>
          </p:nvPr>
        </p:nvSpPr>
        <p:spPr/>
        <p:txBody>
          <a:bodyPr/>
          <a:lstStyle/>
          <a:p>
            <a:endParaRPr lang="de-DE"/>
          </a:p>
        </p:txBody>
      </p:sp>
      <p:pic>
        <p:nvPicPr>
          <p:cNvPr id="6" name="Inhaltsplatzhalter 5"/>
          <p:cNvPicPr>
            <a:picLocks/>
          </p:cNvPicPr>
          <p:nvPr/>
        </p:nvPicPr>
        <p:blipFill rotWithShape="1">
          <a:blip r:embed="rId2">
            <a:extLst>
              <a:ext uri="{28A0092B-C50C-407E-A947-70E740481C1C}">
                <a14:useLocalDpi xmlns:a14="http://schemas.microsoft.com/office/drawing/2010/main" val="0"/>
              </a:ext>
            </a:extLst>
          </a:blip>
          <a:srcRect l="3229" t="22601" r="73084" b="41062"/>
          <a:stretch/>
        </p:blipFill>
        <p:spPr bwMode="auto">
          <a:xfrm>
            <a:off x="531813" y="2110677"/>
            <a:ext cx="7776864" cy="404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p:cNvSpPr/>
          <p:nvPr/>
        </p:nvSpPr>
        <p:spPr>
          <a:xfrm>
            <a:off x="2791691" y="3054927"/>
            <a:ext cx="845127" cy="861772"/>
          </a:xfrm>
          <a:prstGeom prst="rect">
            <a:avLst/>
          </a:prstGeom>
          <a:solidFill>
            <a:srgbClr val="FFC0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de-DE" sz="1000" b="0" i="0" u="none" strike="noStrike" cap="none" spc="0" normalizeH="0" baseline="0" dirty="0" smtClean="0">
                <a:ln>
                  <a:noFill/>
                </a:ln>
                <a:solidFill>
                  <a:srgbClr val="000000"/>
                </a:solidFill>
                <a:effectLst/>
                <a:uFillTx/>
                <a:latin typeface="+mj-lt"/>
                <a:ea typeface="+mj-ea"/>
                <a:cs typeface="+mj-cs"/>
                <a:sym typeface="Arial"/>
              </a:rPr>
              <a:t>Gutachten Schulleitung </a:t>
            </a:r>
          </a:p>
          <a:p>
            <a:pPr marL="0" marR="0" indent="0" algn="l" defTabSz="914400" rtl="0" fontAlgn="auto" latinLnBrk="0" hangingPunct="0">
              <a:lnSpc>
                <a:spcPct val="100000"/>
              </a:lnSpc>
              <a:spcBef>
                <a:spcPts val="0"/>
              </a:spcBef>
              <a:spcAft>
                <a:spcPts val="0"/>
              </a:spcAft>
              <a:buClrTx/>
              <a:buSzTx/>
              <a:buFontTx/>
              <a:buNone/>
              <a:tabLst/>
            </a:pPr>
            <a:r>
              <a:rPr lang="de-DE" sz="1000" dirty="0" smtClean="0"/>
              <a:t>7,5%</a:t>
            </a:r>
          </a:p>
          <a:p>
            <a:pPr marL="0" marR="0" indent="0" algn="l"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de-DE" sz="1000" b="0" i="0" u="none" strike="noStrike" cap="none" spc="0" normalizeH="0" baseline="0" dirty="0">
              <a:ln>
                <a:noFill/>
              </a:ln>
              <a:solidFill>
                <a:srgbClr val="000000"/>
              </a:solidFill>
              <a:effectLst/>
              <a:uFillTx/>
              <a:latin typeface="+mj-lt"/>
              <a:ea typeface="+mj-ea"/>
              <a:cs typeface="+mj-cs"/>
              <a:sym typeface="Arial"/>
            </a:endParaRPr>
          </a:p>
        </p:txBody>
      </p:sp>
    </p:spTree>
    <p:extLst>
      <p:ext uri="{BB962C8B-B14F-4D97-AF65-F5344CB8AC3E}">
        <p14:creationId xmlns:p14="http://schemas.microsoft.com/office/powerpoint/2010/main" val="959966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de-DE" sz="3600" b="1" dirty="0"/>
              <a:t/>
            </a:r>
            <a:br>
              <a:rPr lang="de-DE" sz="3600" b="1" dirty="0"/>
            </a:br>
            <a:r>
              <a:rPr lang="de-DE" sz="2800" dirty="0">
                <a:solidFill>
                  <a:schemeClr val="bg1">
                    <a:lumMod val="10000"/>
                  </a:schemeClr>
                </a:solidFill>
              </a:rPr>
              <a:t>Bewertung des Ausbildungsstandes und Schulleitungsgutachten </a:t>
            </a:r>
            <a:r>
              <a:rPr lang="de-DE" sz="2800" dirty="0"/>
              <a:t/>
            </a:r>
            <a:br>
              <a:rPr lang="de-DE" sz="2800" dirty="0"/>
            </a:br>
            <a:endParaRPr lang="de-DE" sz="2800" dirty="0"/>
          </a:p>
        </p:txBody>
      </p:sp>
      <p:sp>
        <p:nvSpPr>
          <p:cNvPr id="3" name="Inhaltsplatzhalter 2"/>
          <p:cNvSpPr>
            <a:spLocks noGrp="1"/>
          </p:cNvSpPr>
          <p:nvPr>
            <p:ph idx="1"/>
          </p:nvPr>
        </p:nvSpPr>
        <p:spPr>
          <a:noFill/>
        </p:spPr>
        <p:txBody>
          <a:bodyPr/>
          <a:lstStyle/>
          <a:p>
            <a:r>
              <a:rPr lang="de-DE" sz="1800" dirty="0"/>
              <a:t>Die Schulleiterin oder der Schulleiter bewertet in einem Gutachten die Arbeit der Lehrkraft im Vorbereitungsdienst in der Schule unter besonderer Berücksichtigung der praktischen Unterrichtstätigkeit.</a:t>
            </a:r>
          </a:p>
          <a:p>
            <a:endParaRPr lang="de-DE" sz="1800" dirty="0"/>
          </a:p>
          <a:p>
            <a:r>
              <a:rPr lang="de-DE" sz="1800" dirty="0"/>
              <a:t>Die Bewertung des Ausbildungsstandes ergibt sich aus der mit 1,5 multiplizierten Summe der Bewertung des Gutachtens nach Abs. 1 und der Bewertungen von sieben Modulen; Nachkommastellen bleiben bei der multiplizierten Summe unberücksichtigt.</a:t>
            </a:r>
          </a:p>
          <a:p>
            <a:pPr marL="0" indent="0">
              <a:buNone/>
            </a:pPr>
            <a:endParaRPr lang="de-DE" sz="1800" dirty="0"/>
          </a:p>
          <a:p>
            <a:r>
              <a:rPr lang="de-DE" sz="1800" b="1" i="1" u="sng" dirty="0"/>
              <a:t>WICHTIG:</a:t>
            </a:r>
            <a:r>
              <a:rPr lang="de-DE" sz="1800" b="1" dirty="0"/>
              <a:t> </a:t>
            </a:r>
            <a:r>
              <a:rPr lang="de-DE" sz="1800" dirty="0"/>
              <a:t>Das Schulleitungsgutachten muss von der </a:t>
            </a:r>
            <a:r>
              <a:rPr lang="de-DE" sz="1800" dirty="0" err="1"/>
              <a:t>LiV</a:t>
            </a:r>
            <a:r>
              <a:rPr lang="de-DE" sz="1800" dirty="0"/>
              <a:t> unterschrieben bei der Meldung zur Prüfung beim Studienseminar abgegeben werden.</a:t>
            </a:r>
          </a:p>
          <a:p>
            <a:endParaRPr lang="de-DE" sz="1800" dirty="0"/>
          </a:p>
        </p:txBody>
      </p:sp>
    </p:spTree>
    <p:extLst>
      <p:ext uri="{BB962C8B-B14F-4D97-AF65-F5344CB8AC3E}">
        <p14:creationId xmlns:p14="http://schemas.microsoft.com/office/powerpoint/2010/main" val="310501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p:spPr>
        <p:txBody>
          <a:bodyPr/>
          <a:lstStyle/>
          <a:p>
            <a:r>
              <a:rPr lang="de-DE" sz="2800" dirty="0">
                <a:solidFill>
                  <a:schemeClr val="bg1">
                    <a:lumMod val="10000"/>
                  </a:schemeClr>
                </a:solidFill>
              </a:rPr>
              <a:t>Gutachten der Schulleitung (§ 42 </a:t>
            </a:r>
            <a:r>
              <a:rPr lang="de-DE" sz="2800" dirty="0" err="1">
                <a:solidFill>
                  <a:schemeClr val="bg1">
                    <a:lumMod val="10000"/>
                  </a:schemeClr>
                </a:solidFill>
              </a:rPr>
              <a:t>HLbG</a:t>
            </a:r>
            <a:r>
              <a:rPr lang="de-DE" sz="2800" dirty="0">
                <a:solidFill>
                  <a:schemeClr val="bg1">
                    <a:lumMod val="10000"/>
                  </a:schemeClr>
                </a:solidFill>
              </a:rPr>
              <a:t>)</a:t>
            </a:r>
          </a:p>
        </p:txBody>
      </p:sp>
      <p:sp>
        <p:nvSpPr>
          <p:cNvPr id="3" name="Inhaltsplatzhalter 2"/>
          <p:cNvSpPr>
            <a:spLocks noGrp="1"/>
          </p:cNvSpPr>
          <p:nvPr>
            <p:ph idx="1"/>
          </p:nvPr>
        </p:nvSpPr>
        <p:spPr>
          <a:xfrm>
            <a:off x="541338" y="2109788"/>
            <a:ext cx="8410575" cy="3570044"/>
          </a:xfrm>
          <a:noFill/>
        </p:spPr>
        <p:txBody>
          <a:bodyPr/>
          <a:lstStyle/>
          <a:p>
            <a:pPr>
              <a:lnSpc>
                <a:spcPct val="150000"/>
              </a:lnSpc>
            </a:pPr>
            <a:r>
              <a:rPr lang="de-DE" sz="1400" b="1" dirty="0"/>
              <a:t>Beurteilungsbogen </a:t>
            </a:r>
            <a:r>
              <a:rPr lang="de-DE" sz="1400" dirty="0"/>
              <a:t>(siehe Homepage</a:t>
            </a:r>
            <a:r>
              <a:rPr lang="de-DE" sz="1400" dirty="0" smtClean="0"/>
              <a:t>)</a:t>
            </a:r>
          </a:p>
          <a:p>
            <a:pPr>
              <a:lnSpc>
                <a:spcPct val="150000"/>
              </a:lnSpc>
            </a:pPr>
            <a:r>
              <a:rPr lang="de-DE" sz="1400" b="1" dirty="0" smtClean="0"/>
              <a:t>Beurteilungsdimension </a:t>
            </a:r>
            <a:r>
              <a:rPr lang="de-DE" sz="1400" b="1" dirty="0"/>
              <a:t>1: Aufbau von fachlichen und überfachlichen Kompetenzen </a:t>
            </a:r>
            <a:endParaRPr lang="de-DE" sz="1400" dirty="0"/>
          </a:p>
          <a:p>
            <a:pPr>
              <a:lnSpc>
                <a:spcPct val="150000"/>
              </a:lnSpc>
            </a:pPr>
            <a:r>
              <a:rPr lang="de-DE" sz="1400" b="1" dirty="0"/>
              <a:t>Beurteilungsdimension 2: Strukturierte und transparente Lehr- und Lernprozesse </a:t>
            </a:r>
            <a:endParaRPr lang="de-DE" sz="1400" dirty="0"/>
          </a:p>
          <a:p>
            <a:pPr>
              <a:lnSpc>
                <a:spcPct val="150000"/>
              </a:lnSpc>
            </a:pPr>
            <a:r>
              <a:rPr lang="de-DE" sz="1400" b="1" dirty="0"/>
              <a:t>Beurteilungsdimension 3: Umgang mit heterogenen Lernvoraussetzungen </a:t>
            </a:r>
            <a:endParaRPr lang="de-DE" sz="1400" dirty="0"/>
          </a:p>
          <a:p>
            <a:pPr>
              <a:lnSpc>
                <a:spcPct val="150000"/>
              </a:lnSpc>
            </a:pPr>
            <a:r>
              <a:rPr lang="de-DE" sz="1400" b="1" dirty="0"/>
              <a:t>Beurteilungsdimension 4: Lernförderliches Klima und Lernumgebung </a:t>
            </a:r>
            <a:endParaRPr lang="de-DE" sz="1400" dirty="0"/>
          </a:p>
          <a:p>
            <a:pPr>
              <a:lnSpc>
                <a:spcPct val="150000"/>
              </a:lnSpc>
            </a:pPr>
            <a:r>
              <a:rPr lang="de-DE" sz="1400" b="1" dirty="0"/>
              <a:t>Beurteilungsdimension 5: Verantwortungsbewusste Wahrnehmung </a:t>
            </a:r>
            <a:r>
              <a:rPr lang="de-DE" sz="1400" b="1" dirty="0" smtClean="0"/>
              <a:t>Rolle als Lehrkraft</a:t>
            </a:r>
            <a:endParaRPr lang="de-DE" sz="1400" dirty="0"/>
          </a:p>
          <a:p>
            <a:pPr>
              <a:lnSpc>
                <a:spcPct val="150000"/>
              </a:lnSpc>
            </a:pPr>
            <a:r>
              <a:rPr lang="de-DE" sz="1400" b="1" dirty="0"/>
              <a:t>Beurteilungsdimension 6: Kooperation im System Schule und Wahrnehmung </a:t>
            </a:r>
            <a:r>
              <a:rPr lang="de-DE" sz="1400" b="1" dirty="0" smtClean="0"/>
              <a:t>		                                  außerunterrichtlicher </a:t>
            </a:r>
            <a:r>
              <a:rPr lang="de-DE" sz="1400" b="1" dirty="0"/>
              <a:t>Aufgaben Hessische Lehrkräfteakademie </a:t>
            </a:r>
            <a:endParaRPr lang="de-DE" sz="1400" dirty="0"/>
          </a:p>
          <a:p>
            <a:pPr>
              <a:lnSpc>
                <a:spcPct val="150000"/>
              </a:lnSpc>
            </a:pPr>
            <a:r>
              <a:rPr lang="de-DE" sz="1400" b="1" dirty="0"/>
              <a:t>Beurteilungsdimension 7: Beteiligung an der Schulentwicklung </a:t>
            </a:r>
          </a:p>
          <a:p>
            <a:pPr>
              <a:lnSpc>
                <a:spcPct val="150000"/>
              </a:lnSpc>
            </a:pPr>
            <a:endParaRPr lang="de-DE" sz="1200" dirty="0"/>
          </a:p>
        </p:txBody>
      </p:sp>
    </p:spTree>
    <p:extLst>
      <p:ext uri="{BB962C8B-B14F-4D97-AF65-F5344CB8AC3E}">
        <p14:creationId xmlns:p14="http://schemas.microsoft.com/office/powerpoint/2010/main" val="114154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8720" y="637853"/>
            <a:ext cx="8432800" cy="984250"/>
          </a:xfrm>
          <a:noFill/>
        </p:spPr>
        <p:txBody>
          <a:bodyPr>
            <a:normAutofit fontScale="90000"/>
          </a:bodyPr>
          <a:lstStyle/>
          <a:p>
            <a:r>
              <a:rPr lang="de-DE" sz="3600" dirty="0"/>
              <a:t/>
            </a:r>
            <a:br>
              <a:rPr lang="de-DE" sz="3600" dirty="0"/>
            </a:br>
            <a:r>
              <a:rPr lang="de-DE" sz="3100" dirty="0" smtClean="0">
                <a:solidFill>
                  <a:schemeClr val="bg1">
                    <a:lumMod val="10000"/>
                  </a:schemeClr>
                </a:solidFill>
              </a:rPr>
              <a:t>Professionalisierungsmodell</a:t>
            </a:r>
            <a:r>
              <a:rPr lang="de-DE" sz="3600" dirty="0"/>
              <a:t/>
            </a:r>
            <a:br>
              <a:rPr lang="de-DE" sz="3600" dirty="0"/>
            </a:br>
            <a:endParaRPr lang="de-DE" sz="3600" dirty="0"/>
          </a:p>
        </p:txBody>
      </p:sp>
      <p:sp>
        <p:nvSpPr>
          <p:cNvPr id="3" name="Inhaltsplatzhalter 2"/>
          <p:cNvSpPr>
            <a:spLocks noGrp="1"/>
          </p:cNvSpPr>
          <p:nvPr>
            <p:ph idx="1"/>
          </p:nvPr>
        </p:nvSpPr>
        <p:spPr/>
        <p:txBody>
          <a:bodyPr/>
          <a:lstStyle/>
          <a:p>
            <a:pPr marL="0" indent="0">
              <a:buNone/>
            </a:pPr>
            <a:endParaRPr lang="de-DE" sz="1200" b="1" dirty="0">
              <a:solidFill>
                <a:schemeClr val="accent2"/>
              </a:solidFill>
            </a:endParaRPr>
          </a:p>
          <a:p>
            <a:pPr marL="0" indent="0">
              <a:buNone/>
            </a:pPr>
            <a:endParaRPr lang="de-DE" sz="1200" b="1" dirty="0">
              <a:solidFill>
                <a:schemeClr val="accent2"/>
              </a:solidFill>
            </a:endParaRPr>
          </a:p>
          <a:p>
            <a:endParaRPr lang="de-DE" dirty="0"/>
          </a:p>
          <a:p>
            <a:endParaRPr lang="de-DE" sz="1050" dirty="0"/>
          </a:p>
          <a:p>
            <a:endParaRPr lang="de-DE" dirty="0"/>
          </a:p>
          <a:p>
            <a:pPr marL="0" indent="0">
              <a:buNone/>
            </a:pPr>
            <a:endParaRPr lang="de-DE" sz="1350" b="1" dirty="0"/>
          </a:p>
          <a:p>
            <a:pPr marL="0" indent="0">
              <a:buNone/>
            </a:pPr>
            <a:endParaRPr lang="de-DE" sz="1350" dirty="0"/>
          </a:p>
        </p:txBody>
      </p:sp>
      <p:sp>
        <p:nvSpPr>
          <p:cNvPr id="7" name="Textfeld 6"/>
          <p:cNvSpPr txBox="1"/>
          <p:nvPr/>
        </p:nvSpPr>
        <p:spPr>
          <a:xfrm rot="19695543">
            <a:off x="2087994" y="3115692"/>
            <a:ext cx="4752528" cy="553998"/>
          </a:xfrm>
          <a:prstGeom prst="rect">
            <a:avLst/>
          </a:prstGeom>
          <a:noFill/>
        </p:spPr>
        <p:txBody>
          <a:bodyPr wrap="square" rtlCol="0">
            <a:spAutoFit/>
          </a:bodyPr>
          <a:lstStyle/>
          <a:p>
            <a:pPr algn="ctr"/>
            <a:r>
              <a:rPr lang="de-DE" sz="3000" b="1" dirty="0">
                <a:solidFill>
                  <a:schemeClr val="bg1">
                    <a:lumMod val="50000"/>
                  </a:schemeClr>
                </a:solidFill>
              </a:rPr>
              <a:t>Entwurf!</a:t>
            </a:r>
          </a:p>
        </p:txBody>
      </p:sp>
      <p:pic>
        <p:nvPicPr>
          <p:cNvPr id="4" name="Grafik 3"/>
          <p:cNvPicPr>
            <a:picLocks noChangeAspect="1"/>
          </p:cNvPicPr>
          <p:nvPr/>
        </p:nvPicPr>
        <p:blipFill>
          <a:blip r:embed="rId3"/>
          <a:stretch>
            <a:fillRect/>
          </a:stretch>
        </p:blipFill>
        <p:spPr>
          <a:xfrm>
            <a:off x="954707" y="1423646"/>
            <a:ext cx="7801143" cy="4958104"/>
          </a:xfrm>
          <a:prstGeom prst="rect">
            <a:avLst/>
          </a:prstGeom>
        </p:spPr>
      </p:pic>
    </p:spTree>
    <p:extLst>
      <p:ext uri="{BB962C8B-B14F-4D97-AF65-F5344CB8AC3E}">
        <p14:creationId xmlns:p14="http://schemas.microsoft.com/office/powerpoint/2010/main" val="2450454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Danke für Ihr Engagement."/>
          <p:cNvSpPr txBox="1">
            <a:spLocks noGrp="1"/>
          </p:cNvSpPr>
          <p:nvPr>
            <p:ph type="title"/>
          </p:nvPr>
        </p:nvSpPr>
        <p:spPr>
          <a:prstGeom prst="rect">
            <a:avLst/>
          </a:prstGeom>
        </p:spPr>
        <p:txBody>
          <a:bodyPr anchor="b">
            <a:normAutofit/>
          </a:bodyPr>
          <a:lstStyle>
            <a:lvl1pPr>
              <a:defRPr sz="3600">
                <a:solidFill>
                  <a:srgbClr val="FF3300"/>
                </a:solidFill>
                <a:effectLst>
                  <a:outerShdw blurRad="12700" dist="25400" dir="2700000" rotWithShape="0">
                    <a:srgbClr val="000000"/>
                  </a:outerShdw>
                </a:effectLst>
                <a:latin typeface="Arial Rounded MT Bold"/>
                <a:ea typeface="Arial Rounded MT Bold"/>
                <a:cs typeface="Arial Rounded MT Bold"/>
                <a:sym typeface="Arial Rounded MT Bold"/>
              </a:defRPr>
            </a:lvl1pPr>
          </a:lstStyle>
          <a:p>
            <a:r>
              <a:rPr dirty="0" err="1">
                <a:solidFill>
                  <a:schemeClr val="tx1"/>
                </a:solidFill>
                <a:latin typeface="+mj-lt"/>
              </a:rPr>
              <a:t>Danke</a:t>
            </a:r>
            <a:r>
              <a:rPr dirty="0">
                <a:solidFill>
                  <a:schemeClr val="tx1"/>
                </a:solidFill>
                <a:latin typeface="+mj-lt"/>
              </a:rPr>
              <a:t> </a:t>
            </a:r>
            <a:r>
              <a:rPr dirty="0" err="1">
                <a:solidFill>
                  <a:schemeClr val="tx1"/>
                </a:solidFill>
                <a:latin typeface="+mj-lt"/>
              </a:rPr>
              <a:t>für</a:t>
            </a:r>
            <a:r>
              <a:rPr dirty="0">
                <a:solidFill>
                  <a:schemeClr val="tx1"/>
                </a:solidFill>
                <a:latin typeface="+mj-lt"/>
              </a:rPr>
              <a:t> </a:t>
            </a:r>
            <a:r>
              <a:rPr dirty="0" err="1">
                <a:solidFill>
                  <a:schemeClr val="tx1"/>
                </a:solidFill>
                <a:latin typeface="+mj-lt"/>
              </a:rPr>
              <a:t>Ihr</a:t>
            </a:r>
            <a:r>
              <a:rPr dirty="0">
                <a:solidFill>
                  <a:schemeClr val="tx1"/>
                </a:solidFill>
                <a:latin typeface="+mj-lt"/>
              </a:rPr>
              <a:t> </a:t>
            </a:r>
            <a:r>
              <a:rPr dirty="0" smtClean="0">
                <a:solidFill>
                  <a:schemeClr val="tx1"/>
                </a:solidFill>
                <a:latin typeface="+mj-lt"/>
              </a:rPr>
              <a:t>Engagement</a:t>
            </a:r>
            <a:r>
              <a:rPr lang="de-DE" dirty="0" smtClean="0">
                <a:solidFill>
                  <a:schemeClr val="tx1"/>
                </a:solidFill>
                <a:latin typeface="+mj-lt"/>
              </a:rPr>
              <a:t>!</a:t>
            </a:r>
            <a:endParaRPr dirty="0">
              <a:solidFill>
                <a:schemeClr val="tx1"/>
              </a:solidFill>
              <a:latin typeface="+mj-lt"/>
            </a:endParaRPr>
          </a:p>
        </p:txBody>
      </p:sp>
      <p:sp>
        <p:nvSpPr>
          <p:cNvPr id="2" name="Inhaltsplatzhalter 1"/>
          <p:cNvSpPr>
            <a:spLocks noGrp="1"/>
          </p:cNvSpPr>
          <p:nvPr>
            <p:ph idx="1"/>
          </p:nvPr>
        </p:nvSpPr>
        <p:spPr>
          <a:xfrm>
            <a:off x="242400" y="3201194"/>
            <a:ext cx="8410575" cy="1474926"/>
          </a:xfrm>
        </p:spPr>
        <p:txBody>
          <a:bodyPr/>
          <a:lstStyle/>
          <a:p>
            <a:pPr marL="0" indent="0" algn="ctr">
              <a:buNone/>
            </a:pPr>
            <a:r>
              <a:rPr lang="de-DE" dirty="0">
                <a:solidFill>
                  <a:schemeClr val="bg1">
                    <a:lumMod val="10000"/>
                  </a:schemeClr>
                </a:solidFill>
              </a:rPr>
              <a:t>Wir freuen uns auf die</a:t>
            </a:r>
            <a:br>
              <a:rPr lang="de-DE" dirty="0">
                <a:solidFill>
                  <a:schemeClr val="bg1">
                    <a:lumMod val="10000"/>
                  </a:schemeClr>
                </a:solidFill>
              </a:rPr>
            </a:br>
            <a:r>
              <a:rPr lang="de-DE" dirty="0">
                <a:solidFill>
                  <a:schemeClr val="bg1">
                    <a:lumMod val="10000"/>
                  </a:schemeClr>
                </a:solidFill>
              </a:rPr>
              <a:t>Zusammenarbeit</a:t>
            </a:r>
          </a:p>
          <a:p>
            <a:endParaRPr lang="de-DE" dirty="0"/>
          </a:p>
        </p:txBody>
      </p:sp>
      <p:sp>
        <p:nvSpPr>
          <p:cNvPr id="183" name="Ebert, Neumann, Knipp 2021"/>
          <p:cNvSpPr txBox="1"/>
          <p:nvPr/>
        </p:nvSpPr>
        <p:spPr>
          <a:xfrm>
            <a:off x="6907192" y="6308725"/>
            <a:ext cx="2011701" cy="2311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900" b="1">
                <a:solidFill>
                  <a:srgbClr val="A7A7A7"/>
                </a:solidFill>
                <a:latin typeface="Franklin Gothic Medium"/>
                <a:ea typeface="Franklin Gothic Medium"/>
                <a:cs typeface="Franklin Gothic Medium"/>
                <a:sym typeface="Franklin Gothic Medium"/>
              </a:defRPr>
            </a:lvl1pPr>
          </a:lstStyle>
          <a:p>
            <a:r>
              <a:rPr dirty="0"/>
              <a:t>Ebert, </a:t>
            </a:r>
            <a:r>
              <a:rPr lang="de-DE" dirty="0"/>
              <a:t>Schauer</a:t>
            </a:r>
            <a:r>
              <a:rPr dirty="0"/>
              <a:t>, Knipp 202</a:t>
            </a:r>
            <a:r>
              <a:rPr lang="de-DE" dirty="0"/>
              <a:t>2</a:t>
            </a:r>
            <a:endParaRPr dirty="0"/>
          </a:p>
        </p:txBody>
      </p:sp>
      <p:sp>
        <p:nvSpPr>
          <p:cNvPr id="187" name="Wir freuen uns auf die Zusammenarbeit!"/>
          <p:cNvSpPr txBox="1"/>
          <p:nvPr/>
        </p:nvSpPr>
        <p:spPr>
          <a:xfrm>
            <a:off x="729932" y="3584714"/>
            <a:ext cx="7680961"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p>
            <a:pPr algn="ctr">
              <a:defRPr sz="4000">
                <a:solidFill>
                  <a:srgbClr val="FF3300"/>
                </a:solidFill>
                <a:effectLst>
                  <a:outerShdw blurRad="12700" dist="25400" dir="2700000" rotWithShape="0">
                    <a:srgbClr val="000000"/>
                  </a:outerShdw>
                </a:effectLst>
                <a:latin typeface="Arial Rounded MT Bold"/>
                <a:ea typeface="Arial Rounded MT Bold"/>
                <a:cs typeface="Arial Rounded MT Bold"/>
                <a:sym typeface="Arial Rounded MT Bold"/>
              </a:defRPr>
            </a:pPr>
            <a:endParaRPr dirty="0">
              <a:solidFill>
                <a:srgbClr val="1BB756"/>
              </a:solidFill>
            </a:endParaRPr>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81"/>
                                        </p:tgtEl>
                                        <p:attrNameLst>
                                          <p:attrName>style.visibility</p:attrName>
                                        </p:attrNameLst>
                                      </p:cBhvr>
                                      <p:to>
                                        <p:strVal val="visible"/>
                                      </p:to>
                                    </p:set>
                                    <p:anim calcmode="lin" valueType="num">
                                      <p:cBhvr>
                                        <p:cTn id="7" dur="2000" fill="hold"/>
                                        <p:tgtEl>
                                          <p:spTgt spid="181"/>
                                        </p:tgtEl>
                                        <p:attrNameLst>
                                          <p:attrName>ppt_x</p:attrName>
                                        </p:attrNameLst>
                                      </p:cBhvr>
                                      <p:tavLst>
                                        <p:tav tm="0">
                                          <p:val>
                                            <p:strVal val="#ppt_x"/>
                                          </p:val>
                                        </p:tav>
                                        <p:tav tm="100000">
                                          <p:val>
                                            <p:strVal val="#ppt_x"/>
                                          </p:val>
                                        </p:tav>
                                      </p:tavLst>
                                    </p:anim>
                                    <p:anim calcmode="lin" valueType="num">
                                      <p:cBhvr>
                                        <p:cTn id="8" dur="2000" fill="hold"/>
                                        <p:tgtEl>
                                          <p:spTgt spid="1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2" nodeType="clickEffect">
                                  <p:stCondLst>
                                    <p:cond delay="0"/>
                                  </p:stCondLst>
                                  <p:iterate>
                                    <p:tmAbs val="0"/>
                                  </p:iterate>
                                  <p:childTnLst>
                                    <p:set>
                                      <p:cBhvr>
                                        <p:cTn id="12" fill="hold"/>
                                        <p:tgtEl>
                                          <p:spTgt spid="187"/>
                                        </p:tgtEl>
                                        <p:attrNameLst>
                                          <p:attrName>style.visibility</p:attrName>
                                        </p:attrNameLst>
                                      </p:cBhvr>
                                      <p:to>
                                        <p:strVal val="visible"/>
                                      </p:to>
                                    </p:set>
                                    <p:anim calcmode="lin" valueType="num">
                                      <p:cBhvr>
                                        <p:cTn id="13" dur="2000" fill="hold"/>
                                        <p:tgtEl>
                                          <p:spTgt spid="187"/>
                                        </p:tgtEl>
                                        <p:attrNameLst>
                                          <p:attrName>ppt_x</p:attrName>
                                        </p:attrNameLst>
                                      </p:cBhvr>
                                      <p:tavLst>
                                        <p:tav tm="0">
                                          <p:val>
                                            <p:strVal val="#ppt_x"/>
                                          </p:val>
                                        </p:tav>
                                        <p:tav tm="100000">
                                          <p:val>
                                            <p:strVal val="#ppt_x"/>
                                          </p:val>
                                        </p:tav>
                                      </p:tavLst>
                                    </p:anim>
                                    <p:anim calcmode="lin" valueType="num">
                                      <p:cBhvr>
                                        <p:cTn id="14" dur="2000" fill="hold"/>
                                        <p:tgtEl>
                                          <p:spTgt spid="1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1" advAuto="0"/>
      <p:bldP spid="187" grpId="2"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HLbG-DV…"/>
          <p:cNvSpPr txBox="1"/>
          <p:nvPr/>
        </p:nvSpPr>
        <p:spPr>
          <a:xfrm>
            <a:off x="555812" y="1255060"/>
            <a:ext cx="8192565" cy="29367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marL="342900" indent="-342900" algn="ctr">
              <a:defRPr sz="1600" b="1"/>
            </a:pPr>
            <a:r>
              <a:rPr sz="2000" dirty="0" err="1"/>
              <a:t>HLbG</a:t>
            </a:r>
            <a:r>
              <a:rPr lang="de-DE" sz="2000" dirty="0"/>
              <a:t> mit der zugehörigen Durchführungsverordnung      (</a:t>
            </a:r>
            <a:r>
              <a:rPr lang="de-DE" sz="2000" dirty="0" err="1"/>
              <a:t>HLbGDV</a:t>
            </a:r>
            <a:r>
              <a:rPr lang="de-DE" sz="2000" dirty="0"/>
              <a:t>) vom 13.5.22</a:t>
            </a:r>
            <a:endParaRPr sz="2000" dirty="0"/>
          </a:p>
          <a:p>
            <a:pPr marL="342900" indent="-342900">
              <a:defRPr sz="1600"/>
            </a:pPr>
            <a:endParaRPr dirty="0"/>
          </a:p>
          <a:p>
            <a:pPr marL="342900" indent="-342900" algn="ctr">
              <a:defRPr sz="1600" b="1">
                <a:solidFill>
                  <a:srgbClr val="003399"/>
                </a:solidFill>
              </a:defRPr>
            </a:pPr>
            <a:r>
              <a:rPr dirty="0"/>
              <a:t>§ 4</a:t>
            </a:r>
          </a:p>
          <a:p>
            <a:pPr marL="342900" indent="-342900" algn="ctr">
              <a:defRPr sz="1600" b="1">
                <a:solidFill>
                  <a:srgbClr val="003399"/>
                </a:solidFill>
              </a:defRPr>
            </a:pPr>
            <a:r>
              <a:rPr dirty="0" err="1"/>
              <a:t>Rechtstellung</a:t>
            </a:r>
            <a:r>
              <a:rPr dirty="0"/>
              <a:t> der </a:t>
            </a:r>
            <a:r>
              <a:rPr dirty="0" err="1"/>
              <a:t>hauptamtlichen</a:t>
            </a:r>
            <a:r>
              <a:rPr dirty="0"/>
              <a:t> </a:t>
            </a:r>
            <a:r>
              <a:rPr dirty="0" err="1"/>
              <a:t>Ausbilderinnen</a:t>
            </a:r>
            <a:r>
              <a:rPr dirty="0"/>
              <a:t> und </a:t>
            </a:r>
            <a:r>
              <a:rPr dirty="0" err="1"/>
              <a:t>Ausbilder</a:t>
            </a:r>
            <a:r>
              <a:rPr dirty="0"/>
              <a:t>, der </a:t>
            </a:r>
            <a:r>
              <a:rPr dirty="0" err="1"/>
              <a:t>Ausbildungsbeauftragten</a:t>
            </a:r>
            <a:r>
              <a:rPr dirty="0"/>
              <a:t> </a:t>
            </a:r>
            <a:r>
              <a:rPr dirty="0" err="1"/>
              <a:t>sowie</a:t>
            </a:r>
            <a:r>
              <a:rPr dirty="0"/>
              <a:t> der </a:t>
            </a:r>
            <a:r>
              <a:rPr dirty="0" err="1"/>
              <a:t>Mentorinnen</a:t>
            </a:r>
            <a:r>
              <a:rPr dirty="0"/>
              <a:t> und </a:t>
            </a:r>
            <a:r>
              <a:rPr dirty="0" err="1"/>
              <a:t>Mentoren</a:t>
            </a:r>
            <a:endParaRPr dirty="0"/>
          </a:p>
          <a:p>
            <a:pPr marL="342900" indent="-342900">
              <a:defRPr sz="1600" b="1">
                <a:solidFill>
                  <a:srgbClr val="003399"/>
                </a:solidFill>
              </a:defRPr>
            </a:pPr>
            <a:endParaRPr dirty="0"/>
          </a:p>
          <a:p>
            <a:pPr marL="342900" indent="-342900">
              <a:defRPr sz="1600" b="1"/>
            </a:pPr>
            <a:r>
              <a:rPr dirty="0"/>
              <a:t>(3)  Auf </a:t>
            </a:r>
            <a:r>
              <a:rPr dirty="0" err="1"/>
              <a:t>Vorschlag</a:t>
            </a:r>
            <a:r>
              <a:rPr dirty="0"/>
              <a:t> der </a:t>
            </a:r>
            <a:r>
              <a:rPr dirty="0" err="1"/>
              <a:t>Lehrkraft</a:t>
            </a:r>
            <a:r>
              <a:rPr dirty="0"/>
              <a:t> </a:t>
            </a:r>
            <a:r>
              <a:rPr dirty="0" err="1"/>
              <a:t>im</a:t>
            </a:r>
            <a:r>
              <a:rPr dirty="0"/>
              <a:t> </a:t>
            </a:r>
            <a:r>
              <a:rPr dirty="0" err="1"/>
              <a:t>Vorbereitungsdienst</a:t>
            </a:r>
            <a:r>
              <a:rPr dirty="0"/>
              <a:t> </a:t>
            </a:r>
            <a:r>
              <a:rPr dirty="0" err="1"/>
              <a:t>bestimmt</a:t>
            </a:r>
            <a:r>
              <a:rPr dirty="0"/>
              <a:t> die </a:t>
            </a:r>
            <a:r>
              <a:rPr dirty="0" err="1"/>
              <a:t>Leitung</a:t>
            </a:r>
            <a:r>
              <a:rPr dirty="0"/>
              <a:t> der </a:t>
            </a:r>
            <a:r>
              <a:rPr dirty="0" err="1"/>
              <a:t>Ausbildungsschule</a:t>
            </a:r>
            <a:r>
              <a:rPr dirty="0"/>
              <a:t> </a:t>
            </a:r>
            <a:r>
              <a:rPr dirty="0" err="1"/>
              <a:t>im</a:t>
            </a:r>
            <a:r>
              <a:rPr dirty="0"/>
              <a:t> </a:t>
            </a:r>
            <a:r>
              <a:rPr dirty="0" err="1"/>
              <a:t>Benehmen</a:t>
            </a:r>
            <a:r>
              <a:rPr dirty="0"/>
              <a:t> </a:t>
            </a:r>
            <a:r>
              <a:rPr dirty="0" err="1"/>
              <a:t>mit</a:t>
            </a:r>
            <a:r>
              <a:rPr dirty="0"/>
              <a:t> der </a:t>
            </a:r>
            <a:r>
              <a:rPr dirty="0" err="1"/>
              <a:t>Leiterin</a:t>
            </a:r>
            <a:r>
              <a:rPr dirty="0"/>
              <a:t> </a:t>
            </a:r>
            <a:r>
              <a:rPr dirty="0" err="1"/>
              <a:t>oder</a:t>
            </a:r>
            <a:r>
              <a:rPr dirty="0"/>
              <a:t> </a:t>
            </a:r>
            <a:r>
              <a:rPr dirty="0" err="1"/>
              <a:t>dem</a:t>
            </a:r>
            <a:r>
              <a:rPr dirty="0"/>
              <a:t> Leiter des </a:t>
            </a:r>
            <a:r>
              <a:rPr dirty="0" err="1"/>
              <a:t>Studienseminars</a:t>
            </a:r>
            <a:r>
              <a:rPr dirty="0"/>
              <a:t> </a:t>
            </a:r>
            <a:r>
              <a:rPr dirty="0" err="1"/>
              <a:t>für</a:t>
            </a:r>
            <a:r>
              <a:rPr dirty="0"/>
              <a:t> die </a:t>
            </a:r>
            <a:r>
              <a:rPr dirty="0" err="1"/>
              <a:t>jeweiligen</a:t>
            </a:r>
            <a:r>
              <a:rPr dirty="0"/>
              <a:t> </a:t>
            </a:r>
            <a:r>
              <a:rPr dirty="0" err="1"/>
              <a:t>Unterrichtsfächer</a:t>
            </a:r>
            <a:r>
              <a:rPr dirty="0"/>
              <a:t> </a:t>
            </a:r>
            <a:r>
              <a:rPr dirty="0" err="1"/>
              <a:t>oder</a:t>
            </a:r>
            <a:r>
              <a:rPr dirty="0"/>
              <a:t> </a:t>
            </a:r>
            <a:r>
              <a:rPr dirty="0" err="1"/>
              <a:t>Fachrichtungen</a:t>
            </a:r>
            <a:r>
              <a:rPr dirty="0"/>
              <a:t> </a:t>
            </a:r>
            <a:r>
              <a:rPr dirty="0" err="1"/>
              <a:t>eine</a:t>
            </a:r>
            <a:r>
              <a:rPr dirty="0"/>
              <a:t> </a:t>
            </a:r>
            <a:r>
              <a:rPr dirty="0" err="1"/>
              <a:t>anleitende</a:t>
            </a:r>
            <a:r>
              <a:rPr dirty="0"/>
              <a:t> </a:t>
            </a:r>
            <a:r>
              <a:rPr dirty="0" err="1"/>
              <a:t>Lehrkraft</a:t>
            </a:r>
            <a:r>
              <a:rPr dirty="0"/>
              <a:t> </a:t>
            </a:r>
            <a:r>
              <a:rPr dirty="0" err="1"/>
              <a:t>als</a:t>
            </a:r>
            <a:r>
              <a:rPr dirty="0"/>
              <a:t> </a:t>
            </a:r>
            <a:r>
              <a:rPr dirty="0" err="1"/>
              <a:t>Mentorin</a:t>
            </a:r>
            <a:r>
              <a:rPr dirty="0"/>
              <a:t> </a:t>
            </a:r>
            <a:r>
              <a:rPr dirty="0" err="1"/>
              <a:t>oder</a:t>
            </a:r>
            <a:r>
              <a:rPr dirty="0"/>
              <a:t> Mentor.</a:t>
            </a:r>
          </a:p>
        </p:txBody>
      </p:sp>
      <p:sp>
        <p:nvSpPr>
          <p:cNvPr id="82" name="Dienstordnung für Lehrkräfte…"/>
          <p:cNvSpPr txBox="1"/>
          <p:nvPr/>
        </p:nvSpPr>
        <p:spPr>
          <a:xfrm>
            <a:off x="548957" y="4433871"/>
            <a:ext cx="8046086" cy="1323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a:defRPr sz="1600" b="1"/>
            </a:pPr>
            <a:r>
              <a:rPr dirty="0" smtClean="0"/>
              <a:t>(</a:t>
            </a:r>
            <a:r>
              <a:rPr dirty="0"/>
              <a:t>5) Zu den </a:t>
            </a:r>
            <a:r>
              <a:rPr dirty="0" err="1"/>
              <a:t>Aufgaben</a:t>
            </a:r>
            <a:r>
              <a:rPr dirty="0"/>
              <a:t> der </a:t>
            </a:r>
            <a:r>
              <a:rPr dirty="0" err="1"/>
              <a:t>Lehrkräfte</a:t>
            </a:r>
            <a:r>
              <a:rPr dirty="0"/>
              <a:t> </a:t>
            </a:r>
            <a:r>
              <a:rPr dirty="0" err="1"/>
              <a:t>gehört</a:t>
            </a:r>
            <a:r>
              <a:rPr dirty="0"/>
              <a:t> </a:t>
            </a:r>
            <a:r>
              <a:rPr dirty="0" err="1"/>
              <a:t>es</a:t>
            </a:r>
            <a:r>
              <a:rPr dirty="0"/>
              <a:t>, </a:t>
            </a:r>
            <a:r>
              <a:rPr dirty="0" err="1"/>
              <a:t>im</a:t>
            </a:r>
            <a:r>
              <a:rPr dirty="0"/>
              <a:t> </a:t>
            </a:r>
            <a:r>
              <a:rPr dirty="0" err="1"/>
              <a:t>Rahmen</a:t>
            </a:r>
            <a:r>
              <a:rPr dirty="0"/>
              <a:t> der </a:t>
            </a:r>
            <a:r>
              <a:rPr dirty="0" err="1"/>
              <a:t>geltenden</a:t>
            </a:r>
            <a:r>
              <a:rPr dirty="0"/>
              <a:t> </a:t>
            </a:r>
            <a:r>
              <a:rPr dirty="0" err="1"/>
              <a:t>Vorschriften</a:t>
            </a:r>
            <a:r>
              <a:rPr dirty="0"/>
              <a:t> </a:t>
            </a:r>
            <a:r>
              <a:rPr dirty="0" err="1"/>
              <a:t>bei</a:t>
            </a:r>
            <a:r>
              <a:rPr dirty="0"/>
              <a:t> der </a:t>
            </a:r>
            <a:r>
              <a:rPr dirty="0" smtClean="0"/>
              <a:t>Lehr</a:t>
            </a:r>
            <a:r>
              <a:rPr lang="de-DE" dirty="0" err="1" smtClean="0"/>
              <a:t>kräfte</a:t>
            </a:r>
            <a:r>
              <a:rPr dirty="0" err="1" smtClean="0"/>
              <a:t>ausbildung</a:t>
            </a:r>
            <a:r>
              <a:rPr dirty="0" smtClean="0"/>
              <a:t> </a:t>
            </a:r>
            <a:r>
              <a:rPr dirty="0"/>
              <a:t>und </a:t>
            </a:r>
            <a:r>
              <a:rPr dirty="0" smtClean="0"/>
              <a:t>Le</a:t>
            </a:r>
            <a:r>
              <a:rPr lang="de-DE" dirty="0" err="1" smtClean="0"/>
              <a:t>hrkräftefortbildung</a:t>
            </a:r>
            <a:r>
              <a:rPr lang="de-DE" dirty="0" smtClean="0"/>
              <a:t> </a:t>
            </a:r>
            <a:r>
              <a:rPr dirty="0" smtClean="0"/>
              <a:t> </a:t>
            </a:r>
            <a:r>
              <a:rPr dirty="0"/>
              <a:t>in der Schule </a:t>
            </a:r>
            <a:r>
              <a:rPr dirty="0" err="1"/>
              <a:t>mitzuwirken</a:t>
            </a:r>
            <a:r>
              <a:rPr dirty="0"/>
              <a:t>, </a:t>
            </a:r>
            <a:r>
              <a:rPr dirty="0" err="1"/>
              <a:t>insbesondere</a:t>
            </a:r>
            <a:r>
              <a:rPr dirty="0"/>
              <a:t> </a:t>
            </a:r>
            <a:r>
              <a:rPr dirty="0" err="1"/>
              <a:t>als</a:t>
            </a:r>
            <a:r>
              <a:rPr dirty="0"/>
              <a:t> </a:t>
            </a:r>
            <a:r>
              <a:rPr dirty="0" err="1">
                <a:solidFill>
                  <a:srgbClr val="FF3300"/>
                </a:solidFill>
              </a:rPr>
              <a:t>Mentorinnen</a:t>
            </a:r>
            <a:r>
              <a:rPr dirty="0">
                <a:solidFill>
                  <a:srgbClr val="FF3300"/>
                </a:solidFill>
              </a:rPr>
              <a:t> und </a:t>
            </a:r>
            <a:r>
              <a:rPr dirty="0" err="1">
                <a:solidFill>
                  <a:srgbClr val="FF3300"/>
                </a:solidFill>
              </a:rPr>
              <a:t>Mentoren</a:t>
            </a:r>
            <a:r>
              <a:rPr dirty="0"/>
              <a:t> der </a:t>
            </a:r>
            <a:r>
              <a:rPr dirty="0" err="1"/>
              <a:t>Lehrkräfte</a:t>
            </a:r>
            <a:r>
              <a:rPr dirty="0"/>
              <a:t> </a:t>
            </a:r>
            <a:r>
              <a:rPr dirty="0" err="1"/>
              <a:t>im</a:t>
            </a:r>
            <a:r>
              <a:rPr dirty="0"/>
              <a:t> </a:t>
            </a:r>
            <a:r>
              <a:rPr dirty="0" err="1"/>
              <a:t>Vorbereitungsdienst</a:t>
            </a:r>
            <a:r>
              <a:rPr dirty="0"/>
              <a:t> und </a:t>
            </a:r>
            <a:r>
              <a:rPr dirty="0" err="1"/>
              <a:t>als</a:t>
            </a:r>
            <a:r>
              <a:rPr dirty="0"/>
              <a:t> </a:t>
            </a:r>
            <a:r>
              <a:rPr dirty="0" err="1"/>
              <a:t>Betreuerinnen</a:t>
            </a:r>
            <a:r>
              <a:rPr dirty="0"/>
              <a:t> und </a:t>
            </a:r>
            <a:r>
              <a:rPr dirty="0" err="1"/>
              <a:t>Betreuer</a:t>
            </a:r>
            <a:r>
              <a:rPr dirty="0"/>
              <a:t> der </a:t>
            </a:r>
            <a:r>
              <a:rPr dirty="0" err="1"/>
              <a:t>Teilnehmerinnen</a:t>
            </a:r>
            <a:r>
              <a:rPr dirty="0"/>
              <a:t> und </a:t>
            </a:r>
            <a:r>
              <a:rPr dirty="0" err="1"/>
              <a:t>Teilnehmer</a:t>
            </a:r>
            <a:r>
              <a:rPr dirty="0"/>
              <a:t> der </a:t>
            </a:r>
            <a:r>
              <a:rPr dirty="0" err="1"/>
              <a:t>Schulpraktika</a:t>
            </a:r>
            <a:r>
              <a:rPr dirty="0"/>
              <a:t>.</a:t>
            </a:r>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2"/>
                                        </p:tgtEl>
                                        <p:attrNameLst>
                                          <p:attrName>style.visibility</p:attrName>
                                        </p:attrNameLst>
                                      </p:cBhvr>
                                      <p:to>
                                        <p:strVal val="visible"/>
                                      </p:to>
                                    </p:set>
                                    <p:anim calcmode="lin" valueType="num">
                                      <p:cBhvr>
                                        <p:cTn id="7" dur="500" fill="hold"/>
                                        <p:tgtEl>
                                          <p:spTgt spid="82"/>
                                        </p:tgtEl>
                                        <p:attrNameLst>
                                          <p:attrName>ppt_x</p:attrName>
                                        </p:attrNameLst>
                                      </p:cBhvr>
                                      <p:tavLst>
                                        <p:tav tm="0">
                                          <p:val>
                                            <p:strVal val="#ppt_x"/>
                                          </p:val>
                                        </p:tav>
                                        <p:tav tm="100000">
                                          <p:val>
                                            <p:strVal val="#ppt_x"/>
                                          </p:val>
                                        </p:tav>
                                      </p:tavLst>
                                    </p:anim>
                                    <p:anim calcmode="lin" valueType="num">
                                      <p:cBhvr>
                                        <p:cTn id="8"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1"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5600" y="1125538"/>
            <a:ext cx="8432800" cy="984250"/>
          </a:xfrm>
        </p:spPr>
        <p:txBody>
          <a:bodyPr/>
          <a:lstStyle/>
          <a:p>
            <a:pPr marL="342900" indent="-342900">
              <a:defRPr sz="1600" b="1"/>
            </a:pPr>
            <a:r>
              <a:rPr lang="de-DE" dirty="0">
                <a:solidFill>
                  <a:schemeClr val="bg1">
                    <a:lumMod val="10000"/>
                  </a:schemeClr>
                </a:solidFill>
              </a:rPr>
              <a:t>Die Mentorinnen und Mentoren leiten Lehrkräfte im Vorbereitungsdienst</a:t>
            </a:r>
            <a:br>
              <a:rPr lang="de-DE" dirty="0">
                <a:solidFill>
                  <a:schemeClr val="bg1">
                    <a:lumMod val="10000"/>
                  </a:schemeClr>
                </a:solidFill>
              </a:rPr>
            </a:br>
            <a:r>
              <a:rPr lang="de-DE" dirty="0">
                <a:solidFill>
                  <a:schemeClr val="bg1">
                    <a:lumMod val="10000"/>
                  </a:schemeClr>
                </a:solidFill>
              </a:rPr>
              <a:t>in Unterrichtsfächern und Fachrichtungen an. Im Einzelnen haben sie</a:t>
            </a:r>
            <a:br>
              <a:rPr lang="de-DE" dirty="0">
                <a:solidFill>
                  <a:schemeClr val="bg1">
                    <a:lumMod val="10000"/>
                  </a:schemeClr>
                </a:solidFill>
              </a:rPr>
            </a:br>
            <a:r>
              <a:rPr lang="de-DE" dirty="0">
                <a:solidFill>
                  <a:schemeClr val="bg1">
                    <a:lumMod val="10000"/>
                  </a:schemeClr>
                </a:solidFill>
              </a:rPr>
              <a:t>folgende Aufgaben:</a:t>
            </a:r>
            <a:r>
              <a:rPr lang="de-DE" dirty="0"/>
              <a:t/>
            </a:r>
            <a:br>
              <a:rPr lang="de-DE" dirty="0"/>
            </a:br>
            <a:endParaRPr lang="de-DE" dirty="0"/>
          </a:p>
        </p:txBody>
      </p:sp>
      <p:sp>
        <p:nvSpPr>
          <p:cNvPr id="3" name="Inhaltsplatzhalter 2"/>
          <p:cNvSpPr>
            <a:spLocks noGrp="1"/>
          </p:cNvSpPr>
          <p:nvPr>
            <p:ph idx="1"/>
          </p:nvPr>
        </p:nvSpPr>
        <p:spPr>
          <a:xfrm>
            <a:off x="519954" y="2109788"/>
            <a:ext cx="8431960" cy="4255153"/>
          </a:xfrm>
        </p:spPr>
        <p:txBody>
          <a:bodyPr/>
          <a:lstStyle/>
          <a:p>
            <a:pPr>
              <a:buAutoNum type="arabicPeriod"/>
              <a:defRPr sz="1600" b="1"/>
            </a:pPr>
            <a:r>
              <a:rPr lang="de-DE" sz="1400" dirty="0"/>
              <a:t>Beratung in schul- und unterrichtspraktischen Fragen</a:t>
            </a:r>
          </a:p>
          <a:p>
            <a:pPr>
              <a:buAutoNum type="arabicPeriod"/>
              <a:defRPr sz="1600" b="1"/>
            </a:pPr>
            <a:endParaRPr lang="de-DE" sz="1400" dirty="0"/>
          </a:p>
          <a:p>
            <a:pPr>
              <a:buAutoNum type="arabicPeriod"/>
              <a:defRPr sz="1600" b="1"/>
            </a:pPr>
            <a:r>
              <a:rPr lang="de-DE" sz="1400" dirty="0"/>
              <a:t>Erteilung von Unterricht als Hospitationsangebot mit Reflexionsangeboten</a:t>
            </a:r>
          </a:p>
          <a:p>
            <a:pPr>
              <a:buAutoNum type="arabicPeriod"/>
              <a:defRPr sz="1600" b="1"/>
            </a:pPr>
            <a:endParaRPr lang="de-DE" sz="1400" dirty="0"/>
          </a:p>
          <a:p>
            <a:pPr>
              <a:buAutoNum type="arabicPeriod"/>
              <a:defRPr sz="1600" b="1"/>
            </a:pPr>
            <a:r>
              <a:rPr lang="de-DE" sz="1400" dirty="0"/>
              <a:t>Bereitstellung ihrer Lerngruppen für angeleiteten Unterricht </a:t>
            </a:r>
            <a:r>
              <a:rPr lang="de-DE" sz="1400" dirty="0" smtClean="0"/>
              <a:t>(Unterricht der Mentorinnen und Mentoren)</a:t>
            </a:r>
            <a:endParaRPr lang="de-DE" sz="1400" dirty="0"/>
          </a:p>
          <a:p>
            <a:pPr>
              <a:buAutoNum type="arabicPeriod"/>
              <a:defRPr sz="1600" b="1"/>
            </a:pPr>
            <a:endParaRPr lang="de-DE" sz="1400" dirty="0"/>
          </a:p>
          <a:p>
            <a:pPr>
              <a:buAutoNum type="arabicPeriod"/>
              <a:defRPr sz="1600" b="1">
                <a:solidFill>
                  <a:srgbClr val="FF3300"/>
                </a:solidFill>
              </a:defRPr>
            </a:pPr>
            <a:r>
              <a:rPr lang="de-DE" sz="1400" dirty="0"/>
              <a:t>Teilnahme an Unterrichtsbesuchen und Unterrichtsberatung der Ausbildenden des Studienseminars</a:t>
            </a:r>
          </a:p>
          <a:p>
            <a:pPr>
              <a:buAutoNum type="arabicPeriod"/>
              <a:defRPr sz="1600" b="1">
                <a:solidFill>
                  <a:srgbClr val="FF3300"/>
                </a:solidFill>
              </a:defRPr>
            </a:pPr>
            <a:endParaRPr lang="de-DE" sz="1400" dirty="0"/>
          </a:p>
          <a:p>
            <a:pPr>
              <a:buAutoNum type="arabicPeriod"/>
              <a:defRPr sz="1600" b="1"/>
            </a:pPr>
            <a:r>
              <a:rPr lang="de-DE" sz="1400" dirty="0"/>
              <a:t>Unterstützung bei Elterngesprächen, Elternabenden und anderen außerunterrichtlichen Tätigkeiten</a:t>
            </a:r>
          </a:p>
          <a:p>
            <a:pPr>
              <a:buAutoNum type="arabicPeriod"/>
              <a:defRPr sz="1600" b="1"/>
            </a:pPr>
            <a:endParaRPr lang="de-DE" sz="1400" dirty="0"/>
          </a:p>
          <a:p>
            <a:pPr>
              <a:buAutoNum type="arabicPeriod"/>
              <a:defRPr sz="1600" b="1"/>
            </a:pPr>
            <a:r>
              <a:rPr lang="de-DE" sz="1400" dirty="0"/>
              <a:t>Zusammenarbeit mit den am Studienseminar für die pädagogische Ausbildung Verantwortlichen</a:t>
            </a:r>
          </a:p>
          <a:p>
            <a:endParaRPr lang="de-DE" sz="14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7142" y="1044855"/>
            <a:ext cx="8432800" cy="984250"/>
          </a:xfrm>
        </p:spPr>
        <p:txBody>
          <a:bodyPr/>
          <a:lstStyle/>
          <a:p>
            <a:r>
              <a:rPr lang="de-DE" dirty="0" err="1">
                <a:solidFill>
                  <a:schemeClr val="bg1">
                    <a:lumMod val="10000"/>
                  </a:schemeClr>
                </a:solidFill>
              </a:rPr>
              <a:t>HLbG</a:t>
            </a:r>
            <a:r>
              <a:rPr lang="de-DE" dirty="0">
                <a:solidFill>
                  <a:schemeClr val="bg1">
                    <a:lumMod val="10000"/>
                  </a:schemeClr>
                </a:solidFill>
              </a:rPr>
              <a:t>-DV – </a:t>
            </a:r>
            <a:r>
              <a:rPr lang="de-DE" dirty="0" smtClean="0">
                <a:solidFill>
                  <a:srgbClr val="FF0000"/>
                </a:solidFill>
              </a:rPr>
              <a:t>NEU</a:t>
            </a:r>
            <a:endParaRPr lang="de-DE" dirty="0"/>
          </a:p>
        </p:txBody>
      </p:sp>
      <p:sp>
        <p:nvSpPr>
          <p:cNvPr id="3" name="Inhaltsplatzhalter 2"/>
          <p:cNvSpPr>
            <a:spLocks noGrp="1"/>
          </p:cNvSpPr>
          <p:nvPr>
            <p:ph idx="1"/>
          </p:nvPr>
        </p:nvSpPr>
        <p:spPr>
          <a:xfrm>
            <a:off x="308254" y="1894634"/>
            <a:ext cx="8410575" cy="4452377"/>
          </a:xfrm>
        </p:spPr>
        <p:txBody>
          <a:bodyPr/>
          <a:lstStyle/>
          <a:p>
            <a:pPr algn="ctr">
              <a:defRPr sz="1600" b="1"/>
            </a:pPr>
            <a:endParaRPr lang="de-DE" sz="1100" dirty="0"/>
          </a:p>
          <a:p>
            <a:pPr>
              <a:buFont typeface="Wingdings" panose="05000000000000000000" pitchFamily="2" charset="2"/>
              <a:buChar char="§"/>
              <a:defRPr sz="1600" b="1"/>
            </a:pPr>
            <a:r>
              <a:rPr lang="de-DE" sz="1100" dirty="0"/>
              <a:t>Unterrichtsentwurf (8 Seiten) und Unterrichtsskizze (4 Seiten) – gesetzlich vorgegeben </a:t>
            </a:r>
          </a:p>
          <a:p>
            <a:pPr>
              <a:buFont typeface="Wingdings" panose="05000000000000000000" pitchFamily="2" charset="2"/>
              <a:buChar char="§"/>
              <a:defRPr sz="1600" b="1"/>
            </a:pPr>
            <a:endParaRPr lang="de-DE" sz="1100" dirty="0"/>
          </a:p>
          <a:p>
            <a:pPr>
              <a:buFont typeface="Wingdings" panose="05000000000000000000" pitchFamily="2" charset="2"/>
              <a:buChar char="§"/>
              <a:defRPr sz="1600" b="1"/>
            </a:pPr>
            <a:r>
              <a:rPr lang="de-DE" sz="1100" dirty="0">
                <a:solidFill>
                  <a:schemeClr val="tx1"/>
                </a:solidFill>
              </a:rPr>
              <a:t>2 – 4 </a:t>
            </a:r>
            <a:r>
              <a:rPr lang="de-DE" sz="1100" dirty="0"/>
              <a:t>Stunden </a:t>
            </a:r>
            <a:r>
              <a:rPr lang="de-DE" sz="1100" dirty="0" err="1">
                <a:solidFill>
                  <a:srgbClr val="FF0000"/>
                </a:solidFill>
              </a:rPr>
              <a:t>Doppelsteckungen</a:t>
            </a:r>
            <a:r>
              <a:rPr lang="de-DE" sz="1100" dirty="0">
                <a:solidFill>
                  <a:srgbClr val="FF0000"/>
                </a:solidFill>
              </a:rPr>
              <a:t> </a:t>
            </a:r>
            <a:r>
              <a:rPr lang="de-DE" sz="1100" dirty="0"/>
              <a:t>mit </a:t>
            </a:r>
            <a:r>
              <a:rPr lang="de-DE" sz="1100" dirty="0" smtClean="0"/>
              <a:t>Mentorinnen und Mentoren </a:t>
            </a:r>
            <a:r>
              <a:rPr lang="de-DE" sz="1100" dirty="0"/>
              <a:t>– gesetzlich vorgegeben</a:t>
            </a:r>
          </a:p>
          <a:p>
            <a:pPr>
              <a:buFont typeface="Wingdings" panose="05000000000000000000" pitchFamily="2" charset="2"/>
              <a:buChar char="§"/>
              <a:defRPr sz="1600" b="1"/>
            </a:pPr>
            <a:endParaRPr lang="de-DE" sz="1100" dirty="0"/>
          </a:p>
          <a:p>
            <a:pPr>
              <a:buFont typeface="Wingdings" panose="05000000000000000000" pitchFamily="2" charset="2"/>
              <a:buChar char="§"/>
              <a:defRPr sz="1600" b="1"/>
            </a:pPr>
            <a:r>
              <a:rPr lang="de-DE" sz="1100" dirty="0"/>
              <a:t>VEBB ist Ausbildungsveranstaltung </a:t>
            </a:r>
            <a:r>
              <a:rPr lang="de-DE" sz="1100" dirty="0">
                <a:solidFill>
                  <a:srgbClr val="FF0000"/>
                </a:solidFill>
              </a:rPr>
              <a:t>keine</a:t>
            </a:r>
            <a:r>
              <a:rPr lang="de-DE" sz="1100" dirty="0"/>
              <a:t> Modulveranstaltung </a:t>
            </a:r>
            <a:r>
              <a:rPr lang="de-DE" sz="1100" dirty="0">
                <a:solidFill>
                  <a:srgbClr val="FF0000"/>
                </a:solidFill>
              </a:rPr>
              <a:t>(kein UB)</a:t>
            </a:r>
            <a:endParaRPr lang="de-DE" sz="1100" dirty="0">
              <a:solidFill>
                <a:srgbClr val="FF0000"/>
              </a:solidFill>
              <a:sym typeface="Wingdings" panose="05000000000000000000" pitchFamily="2" charset="2"/>
            </a:endParaRP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Zwei beratende UBs finden durch die BRH Ausbildungskraft in der Einführungsphase und im weiteren Verlauf der Ausbildung (d.h. insgesamt  in der Ausbildungszeit = 2 beratende UBs) </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Ausbildungsveranstaltung </a:t>
            </a:r>
            <a:r>
              <a:rPr lang="de-DE" sz="1100" dirty="0">
                <a:solidFill>
                  <a:srgbClr val="FF0000"/>
                </a:solidFill>
                <a:sym typeface="Wingdings" panose="05000000000000000000" pitchFamily="2" charset="2"/>
              </a:rPr>
              <a:t>Beratung und Reflexion von beruflichen Handlungssituationen (VBRH) </a:t>
            </a:r>
            <a:r>
              <a:rPr lang="de-DE" sz="1100" dirty="0">
                <a:solidFill>
                  <a:schemeClr val="tx1"/>
                </a:solidFill>
                <a:sym typeface="Wingdings" panose="05000000000000000000" pitchFamily="2" charset="2"/>
              </a:rPr>
              <a:t>– Beratung und Begleitung </a:t>
            </a:r>
            <a:r>
              <a:rPr lang="de-DE" sz="1100" dirty="0">
                <a:sym typeface="Wingdings" panose="05000000000000000000" pitchFamily="2" charset="2"/>
              </a:rPr>
              <a:t>über die Gesamtdauer des Vorbereitungsdienstes</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a:sym typeface="Wingdings" panose="05000000000000000000" pitchFamily="2" charset="2"/>
              </a:rPr>
              <a:t>Weitere Module / Ausbildungsveranstaltungen (VINN/VEIN) siehe Modulstruktur</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smtClean="0">
                <a:solidFill>
                  <a:srgbClr val="FF0000"/>
                </a:solidFill>
                <a:sym typeface="Wingdings" panose="05000000000000000000" pitchFamily="2" charset="2"/>
              </a:rPr>
              <a:t>Entwicklungsgespräch</a:t>
            </a:r>
            <a:r>
              <a:rPr lang="de-DE" sz="1100" dirty="0" smtClean="0">
                <a:sym typeface="Wingdings" panose="05000000000000000000" pitchFamily="2" charset="2"/>
              </a:rPr>
              <a:t> </a:t>
            </a:r>
            <a:r>
              <a:rPr lang="de-DE" sz="1100" dirty="0">
                <a:sym typeface="Wingdings" panose="05000000000000000000" pitchFamily="2" charset="2"/>
              </a:rPr>
              <a:t>(Ende 1. HS / Beginn 2. HS) – BRH Ausbildungskraft</a:t>
            </a:r>
          </a:p>
          <a:p>
            <a:pPr>
              <a:buFont typeface="Wingdings" panose="05000000000000000000" pitchFamily="2" charset="2"/>
              <a:buChar char="§"/>
              <a:defRPr sz="1600" b="1"/>
            </a:pPr>
            <a:endParaRPr lang="de-DE" sz="1100" dirty="0">
              <a:sym typeface="Wingdings" panose="05000000000000000000" pitchFamily="2" charset="2"/>
            </a:endParaRPr>
          </a:p>
          <a:p>
            <a:pPr>
              <a:buFont typeface="Wingdings" panose="05000000000000000000" pitchFamily="2" charset="2"/>
              <a:buChar char="§"/>
              <a:defRPr sz="1600" b="1"/>
            </a:pPr>
            <a:r>
              <a:rPr lang="de-DE" sz="1100" dirty="0" smtClean="0">
                <a:solidFill>
                  <a:srgbClr val="FF0000"/>
                </a:solidFill>
                <a:sym typeface="Wingdings" panose="05000000000000000000" pitchFamily="2" charset="2"/>
              </a:rPr>
              <a:t>Wegfall</a:t>
            </a:r>
            <a:r>
              <a:rPr lang="de-DE" sz="1100" dirty="0" smtClean="0">
                <a:sym typeface="Wingdings" panose="05000000000000000000" pitchFamily="2" charset="2"/>
              </a:rPr>
              <a:t> </a:t>
            </a:r>
            <a:r>
              <a:rPr lang="de-DE" sz="1100" dirty="0">
                <a:sym typeface="Wingdings" panose="05000000000000000000" pitchFamily="2" charset="2"/>
              </a:rPr>
              <a:t>Pädagogische Facharbeit</a:t>
            </a:r>
          </a:p>
          <a:p>
            <a:pPr>
              <a:buFont typeface="Wingdings" panose="05000000000000000000" pitchFamily="2" charset="2"/>
              <a:buChar char="§"/>
            </a:pPr>
            <a:endParaRPr lang="de-DE" sz="11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2833" y="1250839"/>
            <a:ext cx="8432800" cy="984250"/>
          </a:xfrm>
        </p:spPr>
        <p:txBody>
          <a:bodyPr/>
          <a:lstStyle/>
          <a:p>
            <a:r>
              <a:rPr lang="de-DE" sz="2800" dirty="0">
                <a:solidFill>
                  <a:schemeClr val="tx1"/>
                </a:solidFill>
              </a:rPr>
              <a:t>Umfang und Gestaltung</a:t>
            </a:r>
            <a:r>
              <a:rPr lang="de-DE" sz="2800" dirty="0">
                <a:solidFill>
                  <a:schemeClr val="accent2"/>
                </a:solidFill>
              </a:rPr>
              <a:t> </a:t>
            </a:r>
            <a:r>
              <a:rPr lang="de-DE" sz="2800" dirty="0">
                <a:solidFill>
                  <a:schemeClr val="tx1"/>
                </a:solidFill>
              </a:rPr>
              <a:t>des Ausbildungsunterrichts</a:t>
            </a:r>
            <a:br>
              <a:rPr lang="de-DE" sz="2800" dirty="0">
                <a:solidFill>
                  <a:schemeClr val="tx1"/>
                </a:solidFill>
              </a:rPr>
            </a:br>
            <a:endParaRPr lang="de-DE" sz="2800" dirty="0"/>
          </a:p>
        </p:txBody>
      </p:sp>
      <p:sp>
        <p:nvSpPr>
          <p:cNvPr id="3" name="Inhaltsplatzhalter 2"/>
          <p:cNvSpPr>
            <a:spLocks noGrp="1"/>
          </p:cNvSpPr>
          <p:nvPr>
            <p:ph idx="1"/>
          </p:nvPr>
        </p:nvSpPr>
        <p:spPr/>
        <p:txBody>
          <a:bodyPr/>
          <a:lstStyle/>
          <a:p>
            <a:pPr>
              <a:defRPr sz="1600" b="1"/>
            </a:pPr>
            <a:r>
              <a:rPr lang="de-DE" sz="1200" dirty="0"/>
              <a:t>Einführungsphase 10 Wochenstunden oder deren Entsprechung in der jeweiligen Schulform, abzuleisten als angeleiteter Unterricht und Hospitationen</a:t>
            </a:r>
          </a:p>
          <a:p>
            <a:pPr>
              <a:defRPr sz="1600" b="1"/>
            </a:pPr>
            <a:endParaRPr lang="de-DE" sz="1200" dirty="0"/>
          </a:p>
          <a:p>
            <a:pPr>
              <a:defRPr sz="1600" b="1"/>
            </a:pPr>
            <a:r>
              <a:rPr lang="de-DE" sz="1200" dirty="0"/>
              <a:t>1. und 2. Hauptsemester je 10 bis 12 Wochenstunden als eigenverantworteter Unterricht / Hospitationen 2 bis 4 </a:t>
            </a:r>
            <a:r>
              <a:rPr lang="de-DE" sz="1200" dirty="0" err="1"/>
              <a:t>WStd</a:t>
            </a:r>
            <a:r>
              <a:rPr lang="de-DE" sz="1200" dirty="0"/>
              <a:t>. </a:t>
            </a:r>
          </a:p>
          <a:p>
            <a:pPr>
              <a:defRPr sz="1600" b="1"/>
            </a:pPr>
            <a:endParaRPr lang="de-DE" sz="1200" dirty="0"/>
          </a:p>
          <a:p>
            <a:pPr>
              <a:defRPr sz="1600" b="1"/>
            </a:pPr>
            <a:r>
              <a:rPr lang="de-DE" sz="1200" i="1" dirty="0"/>
              <a:t>Neu:  Prüfungssemester 10 -12  Wochenstunden als eigenverantworteter Unterricht / Hospitationen 2 bis 4 </a:t>
            </a:r>
            <a:r>
              <a:rPr lang="de-DE" sz="1200" i="1" dirty="0" err="1"/>
              <a:t>WStd</a:t>
            </a:r>
            <a:r>
              <a:rPr lang="de-DE" sz="1200" i="1" dirty="0"/>
              <a:t>.</a:t>
            </a:r>
          </a:p>
          <a:p>
            <a:pPr>
              <a:defRPr sz="1600" b="1"/>
            </a:pPr>
            <a:endParaRPr lang="de-DE" sz="1200" i="1" dirty="0"/>
          </a:p>
          <a:p>
            <a:pPr>
              <a:defRPr sz="1600" b="1"/>
            </a:pPr>
            <a:r>
              <a:rPr lang="de-DE" sz="1200" dirty="0">
                <a:sym typeface="Wingdings" panose="05000000000000000000" pitchFamily="2" charset="2"/>
              </a:rPr>
              <a:t>   </a:t>
            </a:r>
            <a:r>
              <a:rPr lang="de-DE" sz="1200" dirty="0"/>
              <a:t>Rückmeldung dazu durch </a:t>
            </a:r>
            <a:r>
              <a:rPr lang="de-DE" sz="1200" dirty="0" err="1"/>
              <a:t>LiV</a:t>
            </a:r>
            <a:r>
              <a:rPr lang="de-DE" sz="1200" dirty="0"/>
              <a:t> ab 1. HS (zu Beginn d. </a:t>
            </a:r>
            <a:r>
              <a:rPr lang="de-DE" sz="1200" dirty="0" err="1"/>
              <a:t>jew</a:t>
            </a:r>
            <a:r>
              <a:rPr lang="de-DE" sz="1200" dirty="0"/>
              <a:t>. Semesters) an die BRH Ausbildungskräfte</a:t>
            </a:r>
          </a:p>
          <a:p>
            <a:pPr>
              <a:defRPr sz="1600" b="1"/>
            </a:pPr>
            <a:endParaRPr lang="de-DE" sz="1200" dirty="0"/>
          </a:p>
          <a:p>
            <a:pPr>
              <a:defRPr sz="1600" b="1"/>
            </a:pPr>
            <a:r>
              <a:rPr lang="de-DE" sz="1200" dirty="0"/>
              <a:t>Die </a:t>
            </a:r>
            <a:r>
              <a:rPr lang="de-DE" sz="1200" dirty="0">
                <a:solidFill>
                  <a:srgbClr val="FF3300"/>
                </a:solidFill>
              </a:rPr>
              <a:t>Hospitationen</a:t>
            </a:r>
            <a:r>
              <a:rPr lang="de-DE" sz="1200" dirty="0"/>
              <a:t> betragen in jedem Semester </a:t>
            </a:r>
            <a:r>
              <a:rPr lang="de-DE" sz="1200" dirty="0">
                <a:solidFill>
                  <a:srgbClr val="FF3300"/>
                </a:solidFill>
              </a:rPr>
              <a:t>mindestens zwei </a:t>
            </a:r>
            <a:r>
              <a:rPr lang="de-DE" sz="1200" dirty="0" err="1">
                <a:solidFill>
                  <a:srgbClr val="FF3300"/>
                </a:solidFill>
              </a:rPr>
              <a:t>WStd</a:t>
            </a:r>
            <a:r>
              <a:rPr lang="de-DE" sz="1200" dirty="0">
                <a:solidFill>
                  <a:srgbClr val="FF3300"/>
                </a:solidFill>
              </a:rPr>
              <a:t>. s.o.</a:t>
            </a:r>
          </a:p>
          <a:p>
            <a:pPr>
              <a:defRPr sz="1600" b="1"/>
            </a:pPr>
            <a:endParaRPr lang="de-DE" sz="1200" dirty="0">
              <a:solidFill>
                <a:srgbClr val="FF3300"/>
              </a:solidFill>
            </a:endParaRPr>
          </a:p>
          <a:p>
            <a:pPr>
              <a:defRPr sz="1600" b="1">
                <a:solidFill>
                  <a:srgbClr val="FF3300"/>
                </a:solidFill>
              </a:defRPr>
            </a:pPr>
            <a:r>
              <a:rPr lang="de-DE" sz="1200" dirty="0"/>
              <a:t>Der eigenverantwortete Unterricht muss mind. 2 bis zu 4 </a:t>
            </a:r>
            <a:r>
              <a:rPr lang="de-DE" sz="1200" dirty="0" err="1"/>
              <a:t>Unterrichtsstd</a:t>
            </a:r>
            <a:r>
              <a:rPr lang="de-DE" sz="1200" dirty="0"/>
              <a:t>. </a:t>
            </a:r>
            <a:r>
              <a:rPr lang="de-DE" sz="1200" dirty="0" smtClean="0">
                <a:solidFill>
                  <a:schemeClr val="bg1">
                    <a:lumMod val="10000"/>
                  </a:schemeClr>
                </a:solidFill>
              </a:rPr>
              <a:t>mit </a:t>
            </a:r>
            <a:r>
              <a:rPr lang="de-DE" sz="1200" dirty="0">
                <a:solidFill>
                  <a:schemeClr val="bg1">
                    <a:lumMod val="10000"/>
                  </a:schemeClr>
                </a:solidFill>
              </a:rPr>
              <a:t>Mentorin oder  Mentor doppelt gesteckt sein. </a:t>
            </a:r>
          </a:p>
          <a:p>
            <a:pPr>
              <a:defRPr sz="1600" b="1"/>
            </a:pPr>
            <a:endParaRPr lang="de-DE" sz="1200" dirty="0"/>
          </a:p>
          <a:p>
            <a:pPr>
              <a:buFont typeface="Wingdings" panose="05000000000000000000" pitchFamily="2" charset="2"/>
              <a:buChar char="§"/>
              <a:defRPr sz="1600" b="1"/>
            </a:pPr>
            <a:r>
              <a:rPr lang="de-DE" sz="1200" dirty="0"/>
              <a:t>Der Einsatz in Klassen mit inklusiver Beschulung ist zulässig.</a:t>
            </a:r>
          </a:p>
          <a:p>
            <a:endParaRPr lang="de-DE" sz="1200"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fld id="{B5DF4D57-AEB4-4AFC-BD7F-4FDF214B800E}" type="slidenum">
              <a:rPr lang="de-DE" altLang="de-DE" sz="1200" smtClean="0"/>
              <a:pPr>
                <a:spcBef>
                  <a:spcPct val="0"/>
                </a:spcBef>
                <a:buFontTx/>
                <a:buNone/>
              </a:pPr>
              <a:t>6</a:t>
            </a:fld>
            <a:endParaRPr lang="de-DE" altLang="de-DE" sz="1200"/>
          </a:p>
        </p:txBody>
      </p:sp>
      <p:sp>
        <p:nvSpPr>
          <p:cNvPr id="44034" name="Line 2"/>
          <p:cNvSpPr>
            <a:spLocks noChangeShapeType="1"/>
          </p:cNvSpPr>
          <p:nvPr/>
        </p:nvSpPr>
        <p:spPr bwMode="auto">
          <a:xfrm>
            <a:off x="6443663"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35" name="Line 3"/>
          <p:cNvSpPr>
            <a:spLocks noChangeShapeType="1"/>
          </p:cNvSpPr>
          <p:nvPr/>
        </p:nvSpPr>
        <p:spPr bwMode="auto">
          <a:xfrm>
            <a:off x="2700338"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36" name="AutoShape 4"/>
          <p:cNvSpPr>
            <a:spLocks noChangeArrowheads="1"/>
          </p:cNvSpPr>
          <p:nvPr/>
        </p:nvSpPr>
        <p:spPr bwMode="auto">
          <a:xfrm>
            <a:off x="1835150" y="2349500"/>
            <a:ext cx="792163"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Ein-</a:t>
            </a:r>
            <a:br>
              <a:rPr lang="de-DE" altLang="de-DE" sz="1600"/>
            </a:br>
            <a:r>
              <a:rPr lang="de-DE" altLang="de-DE" sz="1600"/>
              <a:t>führ-</a:t>
            </a:r>
            <a:br>
              <a:rPr lang="de-DE" altLang="de-DE" sz="1600"/>
            </a:br>
            <a:r>
              <a:rPr lang="de-DE" altLang="de-DE" sz="1600"/>
              <a:t>ungs-</a:t>
            </a:r>
            <a:br>
              <a:rPr lang="de-DE" altLang="de-DE" sz="1600"/>
            </a:br>
            <a:r>
              <a:rPr lang="de-DE" altLang="de-DE" sz="1600"/>
              <a:t>phase</a:t>
            </a:r>
          </a:p>
          <a:p>
            <a:pPr algn="ctr" eaLnBrk="1" hangingPunct="1">
              <a:spcBef>
                <a:spcPct val="0"/>
              </a:spcBef>
              <a:buFontTx/>
              <a:buNone/>
            </a:pPr>
            <a:r>
              <a:rPr lang="de-DE" altLang="de-DE" sz="1100"/>
              <a:t>(Hospi.+</a:t>
            </a:r>
          </a:p>
          <a:p>
            <a:pPr algn="ctr" eaLnBrk="1" hangingPunct="1">
              <a:spcBef>
                <a:spcPct val="0"/>
              </a:spcBef>
              <a:buFontTx/>
              <a:buNone/>
            </a:pPr>
            <a:r>
              <a:rPr lang="de-DE" altLang="de-DE" sz="1100"/>
              <a:t>angel.</a:t>
            </a:r>
          </a:p>
          <a:p>
            <a:pPr algn="ctr" eaLnBrk="1" hangingPunct="1">
              <a:spcBef>
                <a:spcPct val="0"/>
              </a:spcBef>
              <a:buFontTx/>
              <a:buNone/>
            </a:pPr>
            <a:r>
              <a:rPr lang="de-DE" altLang="de-DE" sz="1100"/>
              <a:t>Unterr.:</a:t>
            </a:r>
          </a:p>
          <a:p>
            <a:pPr algn="ctr" eaLnBrk="1" hangingPunct="1">
              <a:spcBef>
                <a:spcPct val="0"/>
              </a:spcBef>
              <a:buFontTx/>
              <a:buNone/>
            </a:pPr>
            <a:r>
              <a:rPr lang="de-DE" altLang="de-DE" sz="1100"/>
              <a:t>mindest. 10)</a:t>
            </a:r>
          </a:p>
        </p:txBody>
      </p:sp>
      <p:sp>
        <p:nvSpPr>
          <p:cNvPr id="44037" name="AutoShape 5"/>
          <p:cNvSpPr>
            <a:spLocks noChangeArrowheads="1"/>
          </p:cNvSpPr>
          <p:nvPr/>
        </p:nvSpPr>
        <p:spPr bwMode="auto">
          <a:xfrm>
            <a:off x="2771775" y="2349500"/>
            <a:ext cx="1728788"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dirty="0"/>
              <a:t>1.</a:t>
            </a:r>
            <a:br>
              <a:rPr lang="de-DE" altLang="de-DE" sz="1600" dirty="0"/>
            </a:br>
            <a:r>
              <a:rPr lang="de-DE" altLang="de-DE" sz="1600" dirty="0"/>
              <a:t>Hauptsemester</a:t>
            </a:r>
          </a:p>
          <a:p>
            <a:pPr algn="ctr" eaLnBrk="1" hangingPunct="1">
              <a:spcBef>
                <a:spcPct val="0"/>
              </a:spcBef>
              <a:buFontTx/>
              <a:buNone/>
            </a:pPr>
            <a:r>
              <a:rPr lang="de-DE" altLang="de-DE" sz="1000" dirty="0"/>
              <a:t>(10-12 Std. </a:t>
            </a:r>
            <a:r>
              <a:rPr lang="de-DE" altLang="de-DE" sz="1000" dirty="0" err="1"/>
              <a:t>eigenv</a:t>
            </a:r>
            <a:r>
              <a:rPr lang="de-DE" altLang="de-DE" sz="1000" dirty="0"/>
              <a:t>. Unterricht)</a:t>
            </a:r>
          </a:p>
        </p:txBody>
      </p:sp>
      <p:sp>
        <p:nvSpPr>
          <p:cNvPr id="44038" name="Line 6"/>
          <p:cNvSpPr>
            <a:spLocks noChangeShapeType="1"/>
          </p:cNvSpPr>
          <p:nvPr/>
        </p:nvSpPr>
        <p:spPr bwMode="auto">
          <a:xfrm>
            <a:off x="1763713" y="1412875"/>
            <a:ext cx="6553200"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39" name="Rectangle 7"/>
          <p:cNvSpPr>
            <a:spLocks noChangeArrowheads="1"/>
          </p:cNvSpPr>
          <p:nvPr/>
        </p:nvSpPr>
        <p:spPr bwMode="auto">
          <a:xfrm>
            <a:off x="2987675" y="1196975"/>
            <a:ext cx="4176713" cy="4318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Dauer des Vorbereitungsdienstes: 21 Monate</a:t>
            </a:r>
          </a:p>
        </p:txBody>
      </p:sp>
      <p:sp>
        <p:nvSpPr>
          <p:cNvPr id="44040" name="Line 8"/>
          <p:cNvSpPr>
            <a:spLocks noChangeShapeType="1"/>
          </p:cNvSpPr>
          <p:nvPr/>
        </p:nvSpPr>
        <p:spPr bwMode="auto">
          <a:xfrm>
            <a:off x="1763713" y="1844675"/>
            <a:ext cx="0" cy="3600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41" name="Rectangle 9"/>
          <p:cNvSpPr>
            <a:spLocks noChangeArrowheads="1"/>
          </p:cNvSpPr>
          <p:nvPr/>
        </p:nvSpPr>
        <p:spPr bwMode="auto">
          <a:xfrm>
            <a:off x="1187450" y="5445125"/>
            <a:ext cx="11525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a:t>Einstellung:</a:t>
            </a:r>
            <a:br>
              <a:rPr lang="de-DE" altLang="de-DE" sz="1400" dirty="0"/>
            </a:br>
            <a:r>
              <a:rPr lang="de-DE" altLang="de-DE" sz="1400" dirty="0" smtClean="0"/>
              <a:t>01.11./</a:t>
            </a:r>
          </a:p>
          <a:p>
            <a:pPr algn="ctr" eaLnBrk="1" hangingPunct="1">
              <a:spcBef>
                <a:spcPct val="0"/>
              </a:spcBef>
              <a:buFontTx/>
              <a:buNone/>
            </a:pPr>
            <a:r>
              <a:rPr lang="de-DE" altLang="de-DE" sz="1400" dirty="0" smtClean="0"/>
              <a:t>01.05.</a:t>
            </a:r>
            <a:endParaRPr lang="de-DE" altLang="de-DE" sz="1400" dirty="0"/>
          </a:p>
        </p:txBody>
      </p:sp>
      <p:sp>
        <p:nvSpPr>
          <p:cNvPr id="44042" name="Rectangle 10"/>
          <p:cNvSpPr>
            <a:spLocks noChangeArrowheads="1"/>
          </p:cNvSpPr>
          <p:nvPr/>
        </p:nvSpPr>
        <p:spPr bwMode="auto">
          <a:xfrm>
            <a:off x="2124075"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01.02./</a:t>
            </a:r>
          </a:p>
          <a:p>
            <a:pPr algn="ctr" eaLnBrk="1" hangingPunct="1">
              <a:spcBef>
                <a:spcPct val="0"/>
              </a:spcBef>
              <a:buFontTx/>
              <a:buNone/>
            </a:pPr>
            <a:r>
              <a:rPr lang="de-DE" altLang="de-DE" sz="1400" dirty="0" smtClean="0"/>
              <a:t>01.08.</a:t>
            </a:r>
            <a:r>
              <a:rPr lang="de-DE" altLang="de-DE" sz="1400" dirty="0"/>
              <a:t/>
            </a:r>
            <a:br>
              <a:rPr lang="de-DE" altLang="de-DE" sz="1400" dirty="0"/>
            </a:br>
            <a:endParaRPr lang="de-DE" altLang="de-DE" sz="1400" dirty="0"/>
          </a:p>
        </p:txBody>
      </p:sp>
      <p:sp>
        <p:nvSpPr>
          <p:cNvPr id="44043" name="Line 11"/>
          <p:cNvSpPr>
            <a:spLocks noChangeShapeType="1"/>
          </p:cNvSpPr>
          <p:nvPr/>
        </p:nvSpPr>
        <p:spPr bwMode="auto">
          <a:xfrm>
            <a:off x="4572000"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44" name="Rectangle 12"/>
          <p:cNvSpPr>
            <a:spLocks noChangeArrowheads="1"/>
          </p:cNvSpPr>
          <p:nvPr/>
        </p:nvSpPr>
        <p:spPr bwMode="auto">
          <a:xfrm>
            <a:off x="3995738"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01.08./01.02.</a:t>
            </a:r>
            <a:r>
              <a:rPr lang="de-DE" altLang="de-DE" sz="1400" dirty="0"/>
              <a:t/>
            </a:r>
            <a:br>
              <a:rPr lang="de-DE" altLang="de-DE" sz="1400" dirty="0"/>
            </a:br>
            <a:endParaRPr lang="de-DE" altLang="de-DE" sz="1400" dirty="0"/>
          </a:p>
        </p:txBody>
      </p:sp>
      <p:sp>
        <p:nvSpPr>
          <p:cNvPr id="44045" name="Rectangle 13"/>
          <p:cNvSpPr>
            <a:spLocks noChangeArrowheads="1"/>
          </p:cNvSpPr>
          <p:nvPr/>
        </p:nvSpPr>
        <p:spPr bwMode="auto">
          <a:xfrm>
            <a:off x="5867400"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smtClean="0"/>
              <a:t>01.02./01.08.</a:t>
            </a:r>
            <a:r>
              <a:rPr lang="de-DE" altLang="de-DE" sz="1400" dirty="0"/>
              <a:t/>
            </a:r>
            <a:br>
              <a:rPr lang="de-DE" altLang="de-DE" sz="1400" dirty="0"/>
            </a:br>
            <a:endParaRPr lang="de-DE" altLang="de-DE" sz="1400" dirty="0"/>
          </a:p>
        </p:txBody>
      </p:sp>
      <p:sp>
        <p:nvSpPr>
          <p:cNvPr id="44046" name="Line 14"/>
          <p:cNvSpPr>
            <a:spLocks noChangeShapeType="1"/>
          </p:cNvSpPr>
          <p:nvPr/>
        </p:nvSpPr>
        <p:spPr bwMode="auto">
          <a:xfrm>
            <a:off x="2700338" y="1917700"/>
            <a:ext cx="5616575" cy="0"/>
          </a:xfrm>
          <a:prstGeom prst="line">
            <a:avLst/>
          </a:prstGeom>
          <a:noFill/>
          <a:ln w="57150">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47" name="Rectangle 15"/>
          <p:cNvSpPr>
            <a:spLocks noChangeArrowheads="1"/>
          </p:cNvSpPr>
          <p:nvPr/>
        </p:nvSpPr>
        <p:spPr bwMode="auto">
          <a:xfrm>
            <a:off x="4067175" y="1773238"/>
            <a:ext cx="2879725" cy="28892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a:t>Eigenverantworteter Unterricht</a:t>
            </a:r>
          </a:p>
        </p:txBody>
      </p:sp>
      <p:sp>
        <p:nvSpPr>
          <p:cNvPr id="44048" name="Line 16"/>
          <p:cNvSpPr>
            <a:spLocks noChangeShapeType="1"/>
          </p:cNvSpPr>
          <p:nvPr/>
        </p:nvSpPr>
        <p:spPr bwMode="auto">
          <a:xfrm>
            <a:off x="1763713" y="1917700"/>
            <a:ext cx="936625" cy="0"/>
          </a:xfrm>
          <a:prstGeom prst="line">
            <a:avLst/>
          </a:prstGeom>
          <a:noFill/>
          <a:ln w="57150">
            <a:solidFill>
              <a:srgbClr val="FF99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4049" name="Rectangle 17"/>
          <p:cNvSpPr>
            <a:spLocks noChangeArrowheads="1"/>
          </p:cNvSpPr>
          <p:nvPr/>
        </p:nvSpPr>
        <p:spPr bwMode="auto">
          <a:xfrm>
            <a:off x="1979613" y="1773238"/>
            <a:ext cx="504825" cy="2889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a:t>Hosp.</a:t>
            </a:r>
          </a:p>
        </p:txBody>
      </p:sp>
      <p:sp>
        <p:nvSpPr>
          <p:cNvPr id="44050" name="AutoShape 18"/>
          <p:cNvSpPr>
            <a:spLocks noChangeArrowheads="1"/>
          </p:cNvSpPr>
          <p:nvPr/>
        </p:nvSpPr>
        <p:spPr bwMode="auto">
          <a:xfrm>
            <a:off x="4643438" y="2349500"/>
            <a:ext cx="1728787"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2.</a:t>
            </a:r>
            <a:br>
              <a:rPr lang="de-DE" altLang="de-DE" sz="1600"/>
            </a:br>
            <a:r>
              <a:rPr lang="de-DE" altLang="de-DE" sz="1600"/>
              <a:t>Hauptsemester</a:t>
            </a:r>
          </a:p>
          <a:p>
            <a:pPr algn="ctr" eaLnBrk="1" hangingPunct="1">
              <a:spcBef>
                <a:spcPct val="0"/>
              </a:spcBef>
              <a:buFontTx/>
              <a:buNone/>
            </a:pPr>
            <a:r>
              <a:rPr lang="de-DE" altLang="de-DE" sz="1000"/>
              <a:t>(10-12 Std. eigenv. Unterricht)</a:t>
            </a:r>
          </a:p>
        </p:txBody>
      </p:sp>
      <p:sp>
        <p:nvSpPr>
          <p:cNvPr id="44051" name="AutoShape 19"/>
          <p:cNvSpPr>
            <a:spLocks noChangeArrowheads="1"/>
          </p:cNvSpPr>
          <p:nvPr/>
        </p:nvSpPr>
        <p:spPr bwMode="auto">
          <a:xfrm>
            <a:off x="6516688" y="2349500"/>
            <a:ext cx="1728787" cy="1871663"/>
          </a:xfrm>
          <a:prstGeom prst="roundRect">
            <a:avLst>
              <a:gd name="adj" fmla="val 16667"/>
            </a:avLst>
          </a:prstGeom>
          <a:gradFill rotWithShape="1">
            <a:gsLst>
              <a:gs pos="0">
                <a:srgbClr val="33CCFF"/>
              </a:gs>
              <a:gs pos="100000">
                <a:srgbClr val="FFFFFF"/>
              </a:gs>
            </a:gsLst>
            <a:path path="rect">
              <a:fillToRect l="100000" t="100000"/>
            </a:path>
          </a:gra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600"/>
              <a:t>Prüfungs-</a:t>
            </a:r>
            <a:br>
              <a:rPr lang="de-DE" altLang="de-DE" sz="1600"/>
            </a:br>
            <a:r>
              <a:rPr lang="de-DE" altLang="de-DE" sz="1600"/>
              <a:t>semester</a:t>
            </a:r>
          </a:p>
          <a:p>
            <a:pPr algn="ctr" eaLnBrk="1" hangingPunct="1">
              <a:spcBef>
                <a:spcPct val="0"/>
              </a:spcBef>
              <a:buFontTx/>
              <a:buNone/>
            </a:pPr>
            <a:r>
              <a:rPr lang="de-DE" altLang="de-DE" sz="1000"/>
              <a:t>(10-12 Std. eigenv. Unterricht)</a:t>
            </a:r>
          </a:p>
        </p:txBody>
      </p:sp>
      <p:sp>
        <p:nvSpPr>
          <p:cNvPr id="44052" name="Line 20"/>
          <p:cNvSpPr>
            <a:spLocks noChangeShapeType="1"/>
          </p:cNvSpPr>
          <p:nvPr/>
        </p:nvSpPr>
        <p:spPr bwMode="auto">
          <a:xfrm>
            <a:off x="8316913" y="1844675"/>
            <a:ext cx="0" cy="2952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53" name="Rectangle 21"/>
          <p:cNvSpPr>
            <a:spLocks noChangeArrowheads="1"/>
          </p:cNvSpPr>
          <p:nvPr/>
        </p:nvSpPr>
        <p:spPr bwMode="auto">
          <a:xfrm>
            <a:off x="7740650" y="4797425"/>
            <a:ext cx="1152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eaLnBrk="1" hangingPunct="1">
              <a:spcBef>
                <a:spcPct val="0"/>
              </a:spcBef>
              <a:buFontTx/>
              <a:buNone/>
            </a:pPr>
            <a:r>
              <a:rPr lang="de-DE" altLang="de-DE" sz="1400" dirty="0"/>
              <a:t>Entlassung:</a:t>
            </a:r>
            <a:br>
              <a:rPr lang="de-DE" altLang="de-DE" sz="1400" dirty="0"/>
            </a:br>
            <a:r>
              <a:rPr lang="de-DE" altLang="de-DE" sz="1400" dirty="0" smtClean="0"/>
              <a:t>31.07./</a:t>
            </a:r>
          </a:p>
          <a:p>
            <a:pPr algn="ctr" eaLnBrk="1" hangingPunct="1">
              <a:spcBef>
                <a:spcPct val="0"/>
              </a:spcBef>
              <a:buFontTx/>
              <a:buNone/>
            </a:pPr>
            <a:r>
              <a:rPr lang="de-DE" altLang="de-DE" sz="1400" dirty="0" smtClean="0"/>
              <a:t>31.01.</a:t>
            </a:r>
            <a:r>
              <a:rPr lang="de-DE" altLang="de-DE" sz="1400" dirty="0"/>
              <a:t/>
            </a:r>
            <a:br>
              <a:rPr lang="de-DE" altLang="de-DE" sz="1400" dirty="0"/>
            </a:br>
            <a:endParaRPr lang="de-DE" altLang="de-DE" sz="1400" dirty="0"/>
          </a:p>
        </p:txBody>
      </p:sp>
      <p:sp>
        <p:nvSpPr>
          <p:cNvPr id="3095" name="Textfeld 23"/>
          <p:cNvSpPr txBox="1">
            <a:spLocks noChangeArrowheads="1"/>
          </p:cNvSpPr>
          <p:nvPr/>
        </p:nvSpPr>
        <p:spPr bwMode="auto">
          <a:xfrm>
            <a:off x="2971006" y="5298821"/>
            <a:ext cx="50720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r>
              <a:rPr lang="de-DE" altLang="de-DE" sz="1600" dirty="0">
                <a:latin typeface="+mj-lt"/>
              </a:rPr>
              <a:t>In allen Phasen mindestens 2 Stunden Hospitation GS: u.a. in dem Fach, in dem im Semester kein Fachmodul besucht wird</a:t>
            </a:r>
          </a:p>
        </p:txBody>
      </p:sp>
    </p:spTree>
    <p:extLst>
      <p:ext uri="{BB962C8B-B14F-4D97-AF65-F5344CB8AC3E}">
        <p14:creationId xmlns:p14="http://schemas.microsoft.com/office/powerpoint/2010/main" val="14186124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44038"/>
                                        </p:tgtEl>
                                        <p:attrNameLst>
                                          <p:attrName>style.visibility</p:attrName>
                                        </p:attrNameLst>
                                      </p:cBhvr>
                                      <p:to>
                                        <p:strVal val="visible"/>
                                      </p:to>
                                    </p:set>
                                    <p:animEffect transition="in" filter="barn(outVertical)">
                                      <p:cBhvr>
                                        <p:cTn id="7" dur="500"/>
                                        <p:tgtEl>
                                          <p:spTgt spid="44038"/>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44039"/>
                                        </p:tgtEl>
                                        <p:attrNameLst>
                                          <p:attrName>style.visibility</p:attrName>
                                        </p:attrNameLst>
                                      </p:cBhvr>
                                      <p:to>
                                        <p:strVal val="visible"/>
                                      </p:to>
                                    </p:set>
                                    <p:animEffect transition="in" filter="barn(outVertical)">
                                      <p:cBhvr>
                                        <p:cTn id="10" dur="500"/>
                                        <p:tgtEl>
                                          <p:spTgt spid="4403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4036"/>
                                        </p:tgtEl>
                                        <p:attrNameLst>
                                          <p:attrName>style.visibility</p:attrName>
                                        </p:attrNameLst>
                                      </p:cBhvr>
                                      <p:to>
                                        <p:strVal val="visible"/>
                                      </p:to>
                                    </p:set>
                                    <p:anim calcmode="lin" valueType="num">
                                      <p:cBhvr additive="base">
                                        <p:cTn id="15" dur="500" fill="hold"/>
                                        <p:tgtEl>
                                          <p:spTgt spid="44036"/>
                                        </p:tgtEl>
                                        <p:attrNameLst>
                                          <p:attrName>ppt_x</p:attrName>
                                        </p:attrNameLst>
                                      </p:cBhvr>
                                      <p:tavLst>
                                        <p:tav tm="0">
                                          <p:val>
                                            <p:strVal val="1+#ppt_w/2"/>
                                          </p:val>
                                        </p:tav>
                                        <p:tav tm="100000">
                                          <p:val>
                                            <p:strVal val="#ppt_x"/>
                                          </p:val>
                                        </p:tav>
                                      </p:tavLst>
                                    </p:anim>
                                    <p:anim calcmode="lin" valueType="num">
                                      <p:cBhvr additive="base">
                                        <p:cTn id="16" dur="500" fill="hold"/>
                                        <p:tgtEl>
                                          <p:spTgt spid="44036"/>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44037"/>
                                        </p:tgtEl>
                                        <p:attrNameLst>
                                          <p:attrName>style.visibility</p:attrName>
                                        </p:attrNameLst>
                                      </p:cBhvr>
                                      <p:to>
                                        <p:strVal val="visible"/>
                                      </p:to>
                                    </p:set>
                                    <p:anim calcmode="lin" valueType="num">
                                      <p:cBhvr additive="base">
                                        <p:cTn id="19" dur="500" fill="hold"/>
                                        <p:tgtEl>
                                          <p:spTgt spid="44037"/>
                                        </p:tgtEl>
                                        <p:attrNameLst>
                                          <p:attrName>ppt_x</p:attrName>
                                        </p:attrNameLst>
                                      </p:cBhvr>
                                      <p:tavLst>
                                        <p:tav tm="0">
                                          <p:val>
                                            <p:strVal val="1+#ppt_w/2"/>
                                          </p:val>
                                        </p:tav>
                                        <p:tav tm="100000">
                                          <p:val>
                                            <p:strVal val="#ppt_x"/>
                                          </p:val>
                                        </p:tav>
                                      </p:tavLst>
                                    </p:anim>
                                    <p:anim calcmode="lin" valueType="num">
                                      <p:cBhvr additive="base">
                                        <p:cTn id="20" dur="500" fill="hold"/>
                                        <p:tgtEl>
                                          <p:spTgt spid="4403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44050"/>
                                        </p:tgtEl>
                                        <p:attrNameLst>
                                          <p:attrName>style.visibility</p:attrName>
                                        </p:attrNameLst>
                                      </p:cBhvr>
                                      <p:to>
                                        <p:strVal val="visible"/>
                                      </p:to>
                                    </p:set>
                                    <p:anim calcmode="lin" valueType="num">
                                      <p:cBhvr additive="base">
                                        <p:cTn id="23" dur="500" fill="hold"/>
                                        <p:tgtEl>
                                          <p:spTgt spid="44050"/>
                                        </p:tgtEl>
                                        <p:attrNameLst>
                                          <p:attrName>ppt_x</p:attrName>
                                        </p:attrNameLst>
                                      </p:cBhvr>
                                      <p:tavLst>
                                        <p:tav tm="0">
                                          <p:val>
                                            <p:strVal val="1+#ppt_w/2"/>
                                          </p:val>
                                        </p:tav>
                                        <p:tav tm="100000">
                                          <p:val>
                                            <p:strVal val="#ppt_x"/>
                                          </p:val>
                                        </p:tav>
                                      </p:tavLst>
                                    </p:anim>
                                    <p:anim calcmode="lin" valueType="num">
                                      <p:cBhvr additive="base">
                                        <p:cTn id="24" dur="500" fill="hold"/>
                                        <p:tgtEl>
                                          <p:spTgt spid="4405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500"/>
                                  </p:stCondLst>
                                  <p:childTnLst>
                                    <p:set>
                                      <p:cBhvr>
                                        <p:cTn id="26" dur="1" fill="hold">
                                          <p:stCondLst>
                                            <p:cond delay="0"/>
                                          </p:stCondLst>
                                        </p:cTn>
                                        <p:tgtEl>
                                          <p:spTgt spid="44051"/>
                                        </p:tgtEl>
                                        <p:attrNameLst>
                                          <p:attrName>style.visibility</p:attrName>
                                        </p:attrNameLst>
                                      </p:cBhvr>
                                      <p:to>
                                        <p:strVal val="visible"/>
                                      </p:to>
                                    </p:set>
                                    <p:anim calcmode="lin" valueType="num">
                                      <p:cBhvr additive="base">
                                        <p:cTn id="27" dur="500" fill="hold"/>
                                        <p:tgtEl>
                                          <p:spTgt spid="44051"/>
                                        </p:tgtEl>
                                        <p:attrNameLst>
                                          <p:attrName>ppt_x</p:attrName>
                                        </p:attrNameLst>
                                      </p:cBhvr>
                                      <p:tavLst>
                                        <p:tav tm="0">
                                          <p:val>
                                            <p:strVal val="1+#ppt_w/2"/>
                                          </p:val>
                                        </p:tav>
                                        <p:tav tm="100000">
                                          <p:val>
                                            <p:strVal val="#ppt_x"/>
                                          </p:val>
                                        </p:tav>
                                      </p:tavLst>
                                    </p:anim>
                                    <p:anim calcmode="lin" valueType="num">
                                      <p:cBhvr additive="base">
                                        <p:cTn id="28" dur="500" fill="hold"/>
                                        <p:tgtEl>
                                          <p:spTgt spid="44051"/>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4041"/>
                                        </p:tgtEl>
                                        <p:attrNameLst>
                                          <p:attrName>style.visibility</p:attrName>
                                        </p:attrNameLst>
                                      </p:cBhvr>
                                      <p:to>
                                        <p:strVal val="visible"/>
                                      </p:to>
                                    </p:set>
                                    <p:anim calcmode="lin" valueType="num">
                                      <p:cBhvr additive="base">
                                        <p:cTn id="33" dur="500" fill="hold"/>
                                        <p:tgtEl>
                                          <p:spTgt spid="44041"/>
                                        </p:tgtEl>
                                        <p:attrNameLst>
                                          <p:attrName>ppt_x</p:attrName>
                                        </p:attrNameLst>
                                      </p:cBhvr>
                                      <p:tavLst>
                                        <p:tav tm="0">
                                          <p:val>
                                            <p:strVal val="#ppt_x"/>
                                          </p:val>
                                        </p:tav>
                                        <p:tav tm="100000">
                                          <p:val>
                                            <p:strVal val="#ppt_x"/>
                                          </p:val>
                                        </p:tav>
                                      </p:tavLst>
                                    </p:anim>
                                    <p:anim calcmode="lin" valueType="num">
                                      <p:cBhvr additive="base">
                                        <p:cTn id="34" dur="500" fill="hold"/>
                                        <p:tgtEl>
                                          <p:spTgt spid="44041"/>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4040"/>
                                        </p:tgtEl>
                                        <p:attrNameLst>
                                          <p:attrName>style.visibility</p:attrName>
                                        </p:attrNameLst>
                                      </p:cBhvr>
                                      <p:to>
                                        <p:strVal val="visible"/>
                                      </p:to>
                                    </p:set>
                                    <p:anim calcmode="lin" valueType="num">
                                      <p:cBhvr additive="base">
                                        <p:cTn id="37" dur="500" fill="hold"/>
                                        <p:tgtEl>
                                          <p:spTgt spid="44040"/>
                                        </p:tgtEl>
                                        <p:attrNameLst>
                                          <p:attrName>ppt_x</p:attrName>
                                        </p:attrNameLst>
                                      </p:cBhvr>
                                      <p:tavLst>
                                        <p:tav tm="0">
                                          <p:val>
                                            <p:strVal val="#ppt_x"/>
                                          </p:val>
                                        </p:tav>
                                        <p:tav tm="100000">
                                          <p:val>
                                            <p:strVal val="#ppt_x"/>
                                          </p:val>
                                        </p:tav>
                                      </p:tavLst>
                                    </p:anim>
                                    <p:anim calcmode="lin" valueType="num">
                                      <p:cBhvr additive="base">
                                        <p:cTn id="38" dur="500" fill="hold"/>
                                        <p:tgtEl>
                                          <p:spTgt spid="4404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4042"/>
                                        </p:tgtEl>
                                        <p:attrNameLst>
                                          <p:attrName>style.visibility</p:attrName>
                                        </p:attrNameLst>
                                      </p:cBhvr>
                                      <p:to>
                                        <p:strVal val="visible"/>
                                      </p:to>
                                    </p:set>
                                    <p:anim calcmode="lin" valueType="num">
                                      <p:cBhvr additive="base">
                                        <p:cTn id="41" dur="500" fill="hold"/>
                                        <p:tgtEl>
                                          <p:spTgt spid="44042"/>
                                        </p:tgtEl>
                                        <p:attrNameLst>
                                          <p:attrName>ppt_x</p:attrName>
                                        </p:attrNameLst>
                                      </p:cBhvr>
                                      <p:tavLst>
                                        <p:tav tm="0">
                                          <p:val>
                                            <p:strVal val="#ppt_x"/>
                                          </p:val>
                                        </p:tav>
                                        <p:tav tm="100000">
                                          <p:val>
                                            <p:strVal val="#ppt_x"/>
                                          </p:val>
                                        </p:tav>
                                      </p:tavLst>
                                    </p:anim>
                                    <p:anim calcmode="lin" valueType="num">
                                      <p:cBhvr additive="base">
                                        <p:cTn id="42" dur="500" fill="hold"/>
                                        <p:tgtEl>
                                          <p:spTgt spid="44042"/>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4035"/>
                                        </p:tgtEl>
                                        <p:attrNameLst>
                                          <p:attrName>style.visibility</p:attrName>
                                        </p:attrNameLst>
                                      </p:cBhvr>
                                      <p:to>
                                        <p:strVal val="visible"/>
                                      </p:to>
                                    </p:set>
                                    <p:anim calcmode="lin" valueType="num">
                                      <p:cBhvr additive="base">
                                        <p:cTn id="45" dur="500" fill="hold"/>
                                        <p:tgtEl>
                                          <p:spTgt spid="44035"/>
                                        </p:tgtEl>
                                        <p:attrNameLst>
                                          <p:attrName>ppt_x</p:attrName>
                                        </p:attrNameLst>
                                      </p:cBhvr>
                                      <p:tavLst>
                                        <p:tav tm="0">
                                          <p:val>
                                            <p:strVal val="#ppt_x"/>
                                          </p:val>
                                        </p:tav>
                                        <p:tav tm="100000">
                                          <p:val>
                                            <p:strVal val="#ppt_x"/>
                                          </p:val>
                                        </p:tav>
                                      </p:tavLst>
                                    </p:anim>
                                    <p:anim calcmode="lin" valueType="num">
                                      <p:cBhvr additive="base">
                                        <p:cTn id="46" dur="500" fill="hold"/>
                                        <p:tgtEl>
                                          <p:spTgt spid="44035"/>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4044"/>
                                        </p:tgtEl>
                                        <p:attrNameLst>
                                          <p:attrName>style.visibility</p:attrName>
                                        </p:attrNameLst>
                                      </p:cBhvr>
                                      <p:to>
                                        <p:strVal val="visible"/>
                                      </p:to>
                                    </p:set>
                                    <p:anim calcmode="lin" valueType="num">
                                      <p:cBhvr additive="base">
                                        <p:cTn id="49" dur="500" fill="hold"/>
                                        <p:tgtEl>
                                          <p:spTgt spid="44044"/>
                                        </p:tgtEl>
                                        <p:attrNameLst>
                                          <p:attrName>ppt_x</p:attrName>
                                        </p:attrNameLst>
                                      </p:cBhvr>
                                      <p:tavLst>
                                        <p:tav tm="0">
                                          <p:val>
                                            <p:strVal val="#ppt_x"/>
                                          </p:val>
                                        </p:tav>
                                        <p:tav tm="100000">
                                          <p:val>
                                            <p:strVal val="#ppt_x"/>
                                          </p:val>
                                        </p:tav>
                                      </p:tavLst>
                                    </p:anim>
                                    <p:anim calcmode="lin" valueType="num">
                                      <p:cBhvr additive="base">
                                        <p:cTn id="50" dur="500" fill="hold"/>
                                        <p:tgtEl>
                                          <p:spTgt spid="44044"/>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4043"/>
                                        </p:tgtEl>
                                        <p:attrNameLst>
                                          <p:attrName>style.visibility</p:attrName>
                                        </p:attrNameLst>
                                      </p:cBhvr>
                                      <p:to>
                                        <p:strVal val="visible"/>
                                      </p:to>
                                    </p:set>
                                    <p:anim calcmode="lin" valueType="num">
                                      <p:cBhvr additive="base">
                                        <p:cTn id="53" dur="500" fill="hold"/>
                                        <p:tgtEl>
                                          <p:spTgt spid="44043"/>
                                        </p:tgtEl>
                                        <p:attrNameLst>
                                          <p:attrName>ppt_x</p:attrName>
                                        </p:attrNameLst>
                                      </p:cBhvr>
                                      <p:tavLst>
                                        <p:tav tm="0">
                                          <p:val>
                                            <p:strVal val="#ppt_x"/>
                                          </p:val>
                                        </p:tav>
                                        <p:tav tm="100000">
                                          <p:val>
                                            <p:strVal val="#ppt_x"/>
                                          </p:val>
                                        </p:tav>
                                      </p:tavLst>
                                    </p:anim>
                                    <p:anim calcmode="lin" valueType="num">
                                      <p:cBhvr additive="base">
                                        <p:cTn id="54" dur="500" fill="hold"/>
                                        <p:tgtEl>
                                          <p:spTgt spid="4404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4045"/>
                                        </p:tgtEl>
                                        <p:attrNameLst>
                                          <p:attrName>style.visibility</p:attrName>
                                        </p:attrNameLst>
                                      </p:cBhvr>
                                      <p:to>
                                        <p:strVal val="visible"/>
                                      </p:to>
                                    </p:set>
                                    <p:anim calcmode="lin" valueType="num">
                                      <p:cBhvr additive="base">
                                        <p:cTn id="57" dur="500" fill="hold"/>
                                        <p:tgtEl>
                                          <p:spTgt spid="44045"/>
                                        </p:tgtEl>
                                        <p:attrNameLst>
                                          <p:attrName>ppt_x</p:attrName>
                                        </p:attrNameLst>
                                      </p:cBhvr>
                                      <p:tavLst>
                                        <p:tav tm="0">
                                          <p:val>
                                            <p:strVal val="#ppt_x"/>
                                          </p:val>
                                        </p:tav>
                                        <p:tav tm="100000">
                                          <p:val>
                                            <p:strVal val="#ppt_x"/>
                                          </p:val>
                                        </p:tav>
                                      </p:tavLst>
                                    </p:anim>
                                    <p:anim calcmode="lin" valueType="num">
                                      <p:cBhvr additive="base">
                                        <p:cTn id="58" dur="500" fill="hold"/>
                                        <p:tgtEl>
                                          <p:spTgt spid="44045"/>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4034"/>
                                        </p:tgtEl>
                                        <p:attrNameLst>
                                          <p:attrName>style.visibility</p:attrName>
                                        </p:attrNameLst>
                                      </p:cBhvr>
                                      <p:to>
                                        <p:strVal val="visible"/>
                                      </p:to>
                                    </p:set>
                                    <p:anim calcmode="lin" valueType="num">
                                      <p:cBhvr additive="base">
                                        <p:cTn id="61" dur="500" fill="hold"/>
                                        <p:tgtEl>
                                          <p:spTgt spid="44034"/>
                                        </p:tgtEl>
                                        <p:attrNameLst>
                                          <p:attrName>ppt_x</p:attrName>
                                        </p:attrNameLst>
                                      </p:cBhvr>
                                      <p:tavLst>
                                        <p:tav tm="0">
                                          <p:val>
                                            <p:strVal val="#ppt_x"/>
                                          </p:val>
                                        </p:tav>
                                        <p:tav tm="100000">
                                          <p:val>
                                            <p:strVal val="#ppt_x"/>
                                          </p:val>
                                        </p:tav>
                                      </p:tavLst>
                                    </p:anim>
                                    <p:anim calcmode="lin" valueType="num">
                                      <p:cBhvr additive="base">
                                        <p:cTn id="62" dur="500" fill="hold"/>
                                        <p:tgtEl>
                                          <p:spTgt spid="44034"/>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4053"/>
                                        </p:tgtEl>
                                        <p:attrNameLst>
                                          <p:attrName>style.visibility</p:attrName>
                                        </p:attrNameLst>
                                      </p:cBhvr>
                                      <p:to>
                                        <p:strVal val="visible"/>
                                      </p:to>
                                    </p:set>
                                    <p:anim calcmode="lin" valueType="num">
                                      <p:cBhvr additive="base">
                                        <p:cTn id="65" dur="500" fill="hold"/>
                                        <p:tgtEl>
                                          <p:spTgt spid="44053"/>
                                        </p:tgtEl>
                                        <p:attrNameLst>
                                          <p:attrName>ppt_x</p:attrName>
                                        </p:attrNameLst>
                                      </p:cBhvr>
                                      <p:tavLst>
                                        <p:tav tm="0">
                                          <p:val>
                                            <p:strVal val="#ppt_x"/>
                                          </p:val>
                                        </p:tav>
                                        <p:tav tm="100000">
                                          <p:val>
                                            <p:strVal val="#ppt_x"/>
                                          </p:val>
                                        </p:tav>
                                      </p:tavLst>
                                    </p:anim>
                                    <p:anim calcmode="lin" valueType="num">
                                      <p:cBhvr additive="base">
                                        <p:cTn id="66" dur="500" fill="hold"/>
                                        <p:tgtEl>
                                          <p:spTgt spid="44053"/>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44052"/>
                                        </p:tgtEl>
                                        <p:attrNameLst>
                                          <p:attrName>style.visibility</p:attrName>
                                        </p:attrNameLst>
                                      </p:cBhvr>
                                      <p:to>
                                        <p:strVal val="visible"/>
                                      </p:to>
                                    </p:set>
                                    <p:anim calcmode="lin" valueType="num">
                                      <p:cBhvr additive="base">
                                        <p:cTn id="69" dur="500" fill="hold"/>
                                        <p:tgtEl>
                                          <p:spTgt spid="44052"/>
                                        </p:tgtEl>
                                        <p:attrNameLst>
                                          <p:attrName>ppt_x</p:attrName>
                                        </p:attrNameLst>
                                      </p:cBhvr>
                                      <p:tavLst>
                                        <p:tav tm="0">
                                          <p:val>
                                            <p:strVal val="#ppt_x"/>
                                          </p:val>
                                        </p:tav>
                                        <p:tav tm="100000">
                                          <p:val>
                                            <p:strVal val="#ppt_x"/>
                                          </p:val>
                                        </p:tav>
                                      </p:tavLst>
                                    </p:anim>
                                    <p:anim calcmode="lin" valueType="num">
                                      <p:cBhvr additive="base">
                                        <p:cTn id="70"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16" presetClass="entr" presetSubtype="37" fill="hold" nodeType="clickEffect">
                                  <p:stCondLst>
                                    <p:cond delay="0"/>
                                  </p:stCondLst>
                                  <p:childTnLst>
                                    <p:set>
                                      <p:cBhvr>
                                        <p:cTn id="74" dur="1" fill="hold">
                                          <p:stCondLst>
                                            <p:cond delay="0"/>
                                          </p:stCondLst>
                                        </p:cTn>
                                        <p:tgtEl>
                                          <p:spTgt spid="44048"/>
                                        </p:tgtEl>
                                        <p:attrNameLst>
                                          <p:attrName>style.visibility</p:attrName>
                                        </p:attrNameLst>
                                      </p:cBhvr>
                                      <p:to>
                                        <p:strVal val="visible"/>
                                      </p:to>
                                    </p:set>
                                    <p:animEffect transition="in" filter="barn(outVertical)">
                                      <p:cBhvr>
                                        <p:cTn id="75" dur="500"/>
                                        <p:tgtEl>
                                          <p:spTgt spid="44048"/>
                                        </p:tgtEl>
                                      </p:cBhvr>
                                    </p:animEffect>
                                  </p:childTnLst>
                                </p:cTn>
                              </p:par>
                              <p:par>
                                <p:cTn id="76" presetID="16" presetClass="entr" presetSubtype="37" fill="hold" grpId="0" nodeType="withEffect">
                                  <p:stCondLst>
                                    <p:cond delay="0"/>
                                  </p:stCondLst>
                                  <p:childTnLst>
                                    <p:set>
                                      <p:cBhvr>
                                        <p:cTn id="77" dur="1" fill="hold">
                                          <p:stCondLst>
                                            <p:cond delay="0"/>
                                          </p:stCondLst>
                                        </p:cTn>
                                        <p:tgtEl>
                                          <p:spTgt spid="44049"/>
                                        </p:tgtEl>
                                        <p:attrNameLst>
                                          <p:attrName>style.visibility</p:attrName>
                                        </p:attrNameLst>
                                      </p:cBhvr>
                                      <p:to>
                                        <p:strVal val="visible"/>
                                      </p:to>
                                    </p:set>
                                    <p:animEffect transition="in" filter="barn(outVertical)">
                                      <p:cBhvr>
                                        <p:cTn id="78" dur="500"/>
                                        <p:tgtEl>
                                          <p:spTgt spid="4404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6" presetClass="entr" presetSubtype="37" fill="hold" nodeType="clickEffect">
                                  <p:stCondLst>
                                    <p:cond delay="0"/>
                                  </p:stCondLst>
                                  <p:childTnLst>
                                    <p:set>
                                      <p:cBhvr>
                                        <p:cTn id="82" dur="1" fill="hold">
                                          <p:stCondLst>
                                            <p:cond delay="0"/>
                                          </p:stCondLst>
                                        </p:cTn>
                                        <p:tgtEl>
                                          <p:spTgt spid="44046"/>
                                        </p:tgtEl>
                                        <p:attrNameLst>
                                          <p:attrName>style.visibility</p:attrName>
                                        </p:attrNameLst>
                                      </p:cBhvr>
                                      <p:to>
                                        <p:strVal val="visible"/>
                                      </p:to>
                                    </p:set>
                                    <p:animEffect transition="in" filter="barn(outVertical)">
                                      <p:cBhvr>
                                        <p:cTn id="83" dur="500"/>
                                        <p:tgtEl>
                                          <p:spTgt spid="44046"/>
                                        </p:tgtEl>
                                      </p:cBhvr>
                                    </p:animEffect>
                                  </p:childTnLst>
                                </p:cTn>
                              </p:par>
                              <p:par>
                                <p:cTn id="84" presetID="16" presetClass="entr" presetSubtype="37" fill="hold" grpId="0" nodeType="withEffect">
                                  <p:stCondLst>
                                    <p:cond delay="0"/>
                                  </p:stCondLst>
                                  <p:childTnLst>
                                    <p:set>
                                      <p:cBhvr>
                                        <p:cTn id="85" dur="1" fill="hold">
                                          <p:stCondLst>
                                            <p:cond delay="0"/>
                                          </p:stCondLst>
                                        </p:cTn>
                                        <p:tgtEl>
                                          <p:spTgt spid="44047"/>
                                        </p:tgtEl>
                                        <p:attrNameLst>
                                          <p:attrName>style.visibility</p:attrName>
                                        </p:attrNameLst>
                                      </p:cBhvr>
                                      <p:to>
                                        <p:strVal val="visible"/>
                                      </p:to>
                                    </p:set>
                                    <p:animEffect transition="in" filter="barn(outVertical)">
                                      <p:cBhvr>
                                        <p:cTn id="86" dur="500"/>
                                        <p:tgtEl>
                                          <p:spTgt spid="44047"/>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2" fill="hold" nodeType="clickEffect">
                                  <p:stCondLst>
                                    <p:cond delay="0"/>
                                  </p:stCondLst>
                                  <p:childTnLst>
                                    <p:anim calcmode="lin" valueType="num">
                                      <p:cBhvr additive="base">
                                        <p:cTn id="90" dur="500"/>
                                        <p:tgtEl>
                                          <p:spTgt spid="44034"/>
                                        </p:tgtEl>
                                        <p:attrNameLst>
                                          <p:attrName>ppt_x</p:attrName>
                                        </p:attrNameLst>
                                      </p:cBhvr>
                                      <p:tavLst>
                                        <p:tav tm="0">
                                          <p:val>
                                            <p:strVal val="ppt_x"/>
                                          </p:val>
                                        </p:tav>
                                        <p:tav tm="100000">
                                          <p:val>
                                            <p:strVal val="1+ppt_w/2"/>
                                          </p:val>
                                        </p:tav>
                                      </p:tavLst>
                                    </p:anim>
                                    <p:anim calcmode="lin" valueType="num">
                                      <p:cBhvr additive="base">
                                        <p:cTn id="91" dur="500"/>
                                        <p:tgtEl>
                                          <p:spTgt spid="44034"/>
                                        </p:tgtEl>
                                        <p:attrNameLst>
                                          <p:attrName>ppt_y</p:attrName>
                                        </p:attrNameLst>
                                      </p:cBhvr>
                                      <p:tavLst>
                                        <p:tav tm="0">
                                          <p:val>
                                            <p:strVal val="ppt_y"/>
                                          </p:val>
                                        </p:tav>
                                        <p:tav tm="100000">
                                          <p:val>
                                            <p:strVal val="ppt_y"/>
                                          </p:val>
                                        </p:tav>
                                      </p:tavLst>
                                    </p:anim>
                                    <p:set>
                                      <p:cBhvr>
                                        <p:cTn id="92" dur="1" fill="hold">
                                          <p:stCondLst>
                                            <p:cond delay="499"/>
                                          </p:stCondLst>
                                        </p:cTn>
                                        <p:tgtEl>
                                          <p:spTgt spid="44034"/>
                                        </p:tgtEl>
                                        <p:attrNameLst>
                                          <p:attrName>style.visibility</p:attrName>
                                        </p:attrNameLst>
                                      </p:cBhvr>
                                      <p:to>
                                        <p:strVal val="hidden"/>
                                      </p:to>
                                    </p:set>
                                  </p:childTnLst>
                                </p:cTn>
                              </p:par>
                              <p:par>
                                <p:cTn id="93" presetID="2" presetClass="exit" presetSubtype="2" fill="hold" nodeType="withEffect">
                                  <p:stCondLst>
                                    <p:cond delay="0"/>
                                  </p:stCondLst>
                                  <p:childTnLst>
                                    <p:anim calcmode="lin" valueType="num">
                                      <p:cBhvr additive="base">
                                        <p:cTn id="94" dur="500"/>
                                        <p:tgtEl>
                                          <p:spTgt spid="44035"/>
                                        </p:tgtEl>
                                        <p:attrNameLst>
                                          <p:attrName>ppt_x</p:attrName>
                                        </p:attrNameLst>
                                      </p:cBhvr>
                                      <p:tavLst>
                                        <p:tav tm="0">
                                          <p:val>
                                            <p:strVal val="ppt_x"/>
                                          </p:val>
                                        </p:tav>
                                        <p:tav tm="100000">
                                          <p:val>
                                            <p:strVal val="1+ppt_w/2"/>
                                          </p:val>
                                        </p:tav>
                                      </p:tavLst>
                                    </p:anim>
                                    <p:anim calcmode="lin" valueType="num">
                                      <p:cBhvr additive="base">
                                        <p:cTn id="95" dur="500"/>
                                        <p:tgtEl>
                                          <p:spTgt spid="44035"/>
                                        </p:tgtEl>
                                        <p:attrNameLst>
                                          <p:attrName>ppt_y</p:attrName>
                                        </p:attrNameLst>
                                      </p:cBhvr>
                                      <p:tavLst>
                                        <p:tav tm="0">
                                          <p:val>
                                            <p:strVal val="ppt_y"/>
                                          </p:val>
                                        </p:tav>
                                        <p:tav tm="100000">
                                          <p:val>
                                            <p:strVal val="ppt_y"/>
                                          </p:val>
                                        </p:tav>
                                      </p:tavLst>
                                    </p:anim>
                                    <p:set>
                                      <p:cBhvr>
                                        <p:cTn id="96" dur="1" fill="hold">
                                          <p:stCondLst>
                                            <p:cond delay="499"/>
                                          </p:stCondLst>
                                        </p:cTn>
                                        <p:tgtEl>
                                          <p:spTgt spid="44035"/>
                                        </p:tgtEl>
                                        <p:attrNameLst>
                                          <p:attrName>style.visibility</p:attrName>
                                        </p:attrNameLst>
                                      </p:cBhvr>
                                      <p:to>
                                        <p:strVal val="hidden"/>
                                      </p:to>
                                    </p:set>
                                  </p:childTnLst>
                                </p:cTn>
                              </p:par>
                              <p:par>
                                <p:cTn id="97" presetID="2" presetClass="exit" presetSubtype="2" fill="hold" grpId="1" nodeType="withEffect">
                                  <p:stCondLst>
                                    <p:cond delay="0"/>
                                  </p:stCondLst>
                                  <p:childTnLst>
                                    <p:anim calcmode="lin" valueType="num">
                                      <p:cBhvr additive="base">
                                        <p:cTn id="98" dur="500"/>
                                        <p:tgtEl>
                                          <p:spTgt spid="44036"/>
                                        </p:tgtEl>
                                        <p:attrNameLst>
                                          <p:attrName>ppt_x</p:attrName>
                                        </p:attrNameLst>
                                      </p:cBhvr>
                                      <p:tavLst>
                                        <p:tav tm="0">
                                          <p:val>
                                            <p:strVal val="ppt_x"/>
                                          </p:val>
                                        </p:tav>
                                        <p:tav tm="100000">
                                          <p:val>
                                            <p:strVal val="1+ppt_w/2"/>
                                          </p:val>
                                        </p:tav>
                                      </p:tavLst>
                                    </p:anim>
                                    <p:anim calcmode="lin" valueType="num">
                                      <p:cBhvr additive="base">
                                        <p:cTn id="99" dur="500"/>
                                        <p:tgtEl>
                                          <p:spTgt spid="44036"/>
                                        </p:tgtEl>
                                        <p:attrNameLst>
                                          <p:attrName>ppt_y</p:attrName>
                                        </p:attrNameLst>
                                      </p:cBhvr>
                                      <p:tavLst>
                                        <p:tav tm="0">
                                          <p:val>
                                            <p:strVal val="ppt_y"/>
                                          </p:val>
                                        </p:tav>
                                        <p:tav tm="100000">
                                          <p:val>
                                            <p:strVal val="ppt_y"/>
                                          </p:val>
                                        </p:tav>
                                      </p:tavLst>
                                    </p:anim>
                                    <p:set>
                                      <p:cBhvr>
                                        <p:cTn id="100" dur="1" fill="hold">
                                          <p:stCondLst>
                                            <p:cond delay="499"/>
                                          </p:stCondLst>
                                        </p:cTn>
                                        <p:tgtEl>
                                          <p:spTgt spid="44036"/>
                                        </p:tgtEl>
                                        <p:attrNameLst>
                                          <p:attrName>style.visibility</p:attrName>
                                        </p:attrNameLst>
                                      </p:cBhvr>
                                      <p:to>
                                        <p:strVal val="hidden"/>
                                      </p:to>
                                    </p:set>
                                  </p:childTnLst>
                                </p:cTn>
                              </p:par>
                              <p:par>
                                <p:cTn id="101" presetID="2" presetClass="exit" presetSubtype="2" fill="hold" grpId="1" nodeType="withEffect">
                                  <p:stCondLst>
                                    <p:cond delay="0"/>
                                  </p:stCondLst>
                                  <p:childTnLst>
                                    <p:anim calcmode="lin" valueType="num">
                                      <p:cBhvr additive="base">
                                        <p:cTn id="102" dur="500"/>
                                        <p:tgtEl>
                                          <p:spTgt spid="44037"/>
                                        </p:tgtEl>
                                        <p:attrNameLst>
                                          <p:attrName>ppt_x</p:attrName>
                                        </p:attrNameLst>
                                      </p:cBhvr>
                                      <p:tavLst>
                                        <p:tav tm="0">
                                          <p:val>
                                            <p:strVal val="ppt_x"/>
                                          </p:val>
                                        </p:tav>
                                        <p:tav tm="100000">
                                          <p:val>
                                            <p:strVal val="1+ppt_w/2"/>
                                          </p:val>
                                        </p:tav>
                                      </p:tavLst>
                                    </p:anim>
                                    <p:anim calcmode="lin" valueType="num">
                                      <p:cBhvr additive="base">
                                        <p:cTn id="103" dur="500"/>
                                        <p:tgtEl>
                                          <p:spTgt spid="44037"/>
                                        </p:tgtEl>
                                        <p:attrNameLst>
                                          <p:attrName>ppt_y</p:attrName>
                                        </p:attrNameLst>
                                      </p:cBhvr>
                                      <p:tavLst>
                                        <p:tav tm="0">
                                          <p:val>
                                            <p:strVal val="ppt_y"/>
                                          </p:val>
                                        </p:tav>
                                        <p:tav tm="100000">
                                          <p:val>
                                            <p:strVal val="ppt_y"/>
                                          </p:val>
                                        </p:tav>
                                      </p:tavLst>
                                    </p:anim>
                                    <p:set>
                                      <p:cBhvr>
                                        <p:cTn id="104" dur="1" fill="hold">
                                          <p:stCondLst>
                                            <p:cond delay="499"/>
                                          </p:stCondLst>
                                        </p:cTn>
                                        <p:tgtEl>
                                          <p:spTgt spid="44037"/>
                                        </p:tgtEl>
                                        <p:attrNameLst>
                                          <p:attrName>style.visibility</p:attrName>
                                        </p:attrNameLst>
                                      </p:cBhvr>
                                      <p:to>
                                        <p:strVal val="hidden"/>
                                      </p:to>
                                    </p:set>
                                  </p:childTnLst>
                                </p:cTn>
                              </p:par>
                              <p:par>
                                <p:cTn id="105" presetID="2" presetClass="exit" presetSubtype="2" fill="hold" nodeType="withEffect">
                                  <p:stCondLst>
                                    <p:cond delay="0"/>
                                  </p:stCondLst>
                                  <p:childTnLst>
                                    <p:anim calcmode="lin" valueType="num">
                                      <p:cBhvr additive="base">
                                        <p:cTn id="106" dur="500"/>
                                        <p:tgtEl>
                                          <p:spTgt spid="44038"/>
                                        </p:tgtEl>
                                        <p:attrNameLst>
                                          <p:attrName>ppt_x</p:attrName>
                                        </p:attrNameLst>
                                      </p:cBhvr>
                                      <p:tavLst>
                                        <p:tav tm="0">
                                          <p:val>
                                            <p:strVal val="ppt_x"/>
                                          </p:val>
                                        </p:tav>
                                        <p:tav tm="100000">
                                          <p:val>
                                            <p:strVal val="1+ppt_w/2"/>
                                          </p:val>
                                        </p:tav>
                                      </p:tavLst>
                                    </p:anim>
                                    <p:anim calcmode="lin" valueType="num">
                                      <p:cBhvr additive="base">
                                        <p:cTn id="107" dur="500"/>
                                        <p:tgtEl>
                                          <p:spTgt spid="44038"/>
                                        </p:tgtEl>
                                        <p:attrNameLst>
                                          <p:attrName>ppt_y</p:attrName>
                                        </p:attrNameLst>
                                      </p:cBhvr>
                                      <p:tavLst>
                                        <p:tav tm="0">
                                          <p:val>
                                            <p:strVal val="ppt_y"/>
                                          </p:val>
                                        </p:tav>
                                        <p:tav tm="100000">
                                          <p:val>
                                            <p:strVal val="ppt_y"/>
                                          </p:val>
                                        </p:tav>
                                      </p:tavLst>
                                    </p:anim>
                                    <p:set>
                                      <p:cBhvr>
                                        <p:cTn id="108" dur="1" fill="hold">
                                          <p:stCondLst>
                                            <p:cond delay="499"/>
                                          </p:stCondLst>
                                        </p:cTn>
                                        <p:tgtEl>
                                          <p:spTgt spid="44038"/>
                                        </p:tgtEl>
                                        <p:attrNameLst>
                                          <p:attrName>style.visibility</p:attrName>
                                        </p:attrNameLst>
                                      </p:cBhvr>
                                      <p:to>
                                        <p:strVal val="hidden"/>
                                      </p:to>
                                    </p:set>
                                  </p:childTnLst>
                                </p:cTn>
                              </p:par>
                              <p:par>
                                <p:cTn id="109" presetID="2" presetClass="exit" presetSubtype="2" fill="hold" grpId="1" nodeType="withEffect">
                                  <p:stCondLst>
                                    <p:cond delay="0"/>
                                  </p:stCondLst>
                                  <p:childTnLst>
                                    <p:anim calcmode="lin" valueType="num">
                                      <p:cBhvr additive="base">
                                        <p:cTn id="110" dur="500"/>
                                        <p:tgtEl>
                                          <p:spTgt spid="44039"/>
                                        </p:tgtEl>
                                        <p:attrNameLst>
                                          <p:attrName>ppt_x</p:attrName>
                                        </p:attrNameLst>
                                      </p:cBhvr>
                                      <p:tavLst>
                                        <p:tav tm="0">
                                          <p:val>
                                            <p:strVal val="ppt_x"/>
                                          </p:val>
                                        </p:tav>
                                        <p:tav tm="100000">
                                          <p:val>
                                            <p:strVal val="1+ppt_w/2"/>
                                          </p:val>
                                        </p:tav>
                                      </p:tavLst>
                                    </p:anim>
                                    <p:anim calcmode="lin" valueType="num">
                                      <p:cBhvr additive="base">
                                        <p:cTn id="111" dur="500"/>
                                        <p:tgtEl>
                                          <p:spTgt spid="44039"/>
                                        </p:tgtEl>
                                        <p:attrNameLst>
                                          <p:attrName>ppt_y</p:attrName>
                                        </p:attrNameLst>
                                      </p:cBhvr>
                                      <p:tavLst>
                                        <p:tav tm="0">
                                          <p:val>
                                            <p:strVal val="ppt_y"/>
                                          </p:val>
                                        </p:tav>
                                        <p:tav tm="100000">
                                          <p:val>
                                            <p:strVal val="ppt_y"/>
                                          </p:val>
                                        </p:tav>
                                      </p:tavLst>
                                    </p:anim>
                                    <p:set>
                                      <p:cBhvr>
                                        <p:cTn id="112" dur="1" fill="hold">
                                          <p:stCondLst>
                                            <p:cond delay="499"/>
                                          </p:stCondLst>
                                        </p:cTn>
                                        <p:tgtEl>
                                          <p:spTgt spid="44039"/>
                                        </p:tgtEl>
                                        <p:attrNameLst>
                                          <p:attrName>style.visibility</p:attrName>
                                        </p:attrNameLst>
                                      </p:cBhvr>
                                      <p:to>
                                        <p:strVal val="hidden"/>
                                      </p:to>
                                    </p:set>
                                  </p:childTnLst>
                                </p:cTn>
                              </p:par>
                              <p:par>
                                <p:cTn id="113" presetID="2" presetClass="exit" presetSubtype="2" fill="hold" nodeType="withEffect">
                                  <p:stCondLst>
                                    <p:cond delay="0"/>
                                  </p:stCondLst>
                                  <p:childTnLst>
                                    <p:anim calcmode="lin" valueType="num">
                                      <p:cBhvr additive="base">
                                        <p:cTn id="114" dur="500"/>
                                        <p:tgtEl>
                                          <p:spTgt spid="44040"/>
                                        </p:tgtEl>
                                        <p:attrNameLst>
                                          <p:attrName>ppt_x</p:attrName>
                                        </p:attrNameLst>
                                      </p:cBhvr>
                                      <p:tavLst>
                                        <p:tav tm="0">
                                          <p:val>
                                            <p:strVal val="ppt_x"/>
                                          </p:val>
                                        </p:tav>
                                        <p:tav tm="100000">
                                          <p:val>
                                            <p:strVal val="1+ppt_w/2"/>
                                          </p:val>
                                        </p:tav>
                                      </p:tavLst>
                                    </p:anim>
                                    <p:anim calcmode="lin" valueType="num">
                                      <p:cBhvr additive="base">
                                        <p:cTn id="115" dur="500"/>
                                        <p:tgtEl>
                                          <p:spTgt spid="44040"/>
                                        </p:tgtEl>
                                        <p:attrNameLst>
                                          <p:attrName>ppt_y</p:attrName>
                                        </p:attrNameLst>
                                      </p:cBhvr>
                                      <p:tavLst>
                                        <p:tav tm="0">
                                          <p:val>
                                            <p:strVal val="ppt_y"/>
                                          </p:val>
                                        </p:tav>
                                        <p:tav tm="100000">
                                          <p:val>
                                            <p:strVal val="ppt_y"/>
                                          </p:val>
                                        </p:tav>
                                      </p:tavLst>
                                    </p:anim>
                                    <p:set>
                                      <p:cBhvr>
                                        <p:cTn id="116" dur="1" fill="hold">
                                          <p:stCondLst>
                                            <p:cond delay="499"/>
                                          </p:stCondLst>
                                        </p:cTn>
                                        <p:tgtEl>
                                          <p:spTgt spid="44040"/>
                                        </p:tgtEl>
                                        <p:attrNameLst>
                                          <p:attrName>style.visibility</p:attrName>
                                        </p:attrNameLst>
                                      </p:cBhvr>
                                      <p:to>
                                        <p:strVal val="hidden"/>
                                      </p:to>
                                    </p:set>
                                  </p:childTnLst>
                                </p:cTn>
                              </p:par>
                              <p:par>
                                <p:cTn id="117" presetID="2" presetClass="exit" presetSubtype="2" fill="hold" grpId="1" nodeType="withEffect">
                                  <p:stCondLst>
                                    <p:cond delay="0"/>
                                  </p:stCondLst>
                                  <p:childTnLst>
                                    <p:anim calcmode="lin" valueType="num">
                                      <p:cBhvr additive="base">
                                        <p:cTn id="118" dur="500"/>
                                        <p:tgtEl>
                                          <p:spTgt spid="44041"/>
                                        </p:tgtEl>
                                        <p:attrNameLst>
                                          <p:attrName>ppt_x</p:attrName>
                                        </p:attrNameLst>
                                      </p:cBhvr>
                                      <p:tavLst>
                                        <p:tav tm="0">
                                          <p:val>
                                            <p:strVal val="ppt_x"/>
                                          </p:val>
                                        </p:tav>
                                        <p:tav tm="100000">
                                          <p:val>
                                            <p:strVal val="1+ppt_w/2"/>
                                          </p:val>
                                        </p:tav>
                                      </p:tavLst>
                                    </p:anim>
                                    <p:anim calcmode="lin" valueType="num">
                                      <p:cBhvr additive="base">
                                        <p:cTn id="119" dur="500"/>
                                        <p:tgtEl>
                                          <p:spTgt spid="44041"/>
                                        </p:tgtEl>
                                        <p:attrNameLst>
                                          <p:attrName>ppt_y</p:attrName>
                                        </p:attrNameLst>
                                      </p:cBhvr>
                                      <p:tavLst>
                                        <p:tav tm="0">
                                          <p:val>
                                            <p:strVal val="ppt_y"/>
                                          </p:val>
                                        </p:tav>
                                        <p:tav tm="100000">
                                          <p:val>
                                            <p:strVal val="ppt_y"/>
                                          </p:val>
                                        </p:tav>
                                      </p:tavLst>
                                    </p:anim>
                                    <p:set>
                                      <p:cBhvr>
                                        <p:cTn id="120" dur="1" fill="hold">
                                          <p:stCondLst>
                                            <p:cond delay="499"/>
                                          </p:stCondLst>
                                        </p:cTn>
                                        <p:tgtEl>
                                          <p:spTgt spid="44041"/>
                                        </p:tgtEl>
                                        <p:attrNameLst>
                                          <p:attrName>style.visibility</p:attrName>
                                        </p:attrNameLst>
                                      </p:cBhvr>
                                      <p:to>
                                        <p:strVal val="hidden"/>
                                      </p:to>
                                    </p:set>
                                  </p:childTnLst>
                                </p:cTn>
                              </p:par>
                              <p:par>
                                <p:cTn id="121" presetID="2" presetClass="exit" presetSubtype="2" fill="hold" grpId="1" nodeType="withEffect">
                                  <p:stCondLst>
                                    <p:cond delay="0"/>
                                  </p:stCondLst>
                                  <p:childTnLst>
                                    <p:anim calcmode="lin" valueType="num">
                                      <p:cBhvr additive="base">
                                        <p:cTn id="122" dur="500"/>
                                        <p:tgtEl>
                                          <p:spTgt spid="44042"/>
                                        </p:tgtEl>
                                        <p:attrNameLst>
                                          <p:attrName>ppt_x</p:attrName>
                                        </p:attrNameLst>
                                      </p:cBhvr>
                                      <p:tavLst>
                                        <p:tav tm="0">
                                          <p:val>
                                            <p:strVal val="ppt_x"/>
                                          </p:val>
                                        </p:tav>
                                        <p:tav tm="100000">
                                          <p:val>
                                            <p:strVal val="1+ppt_w/2"/>
                                          </p:val>
                                        </p:tav>
                                      </p:tavLst>
                                    </p:anim>
                                    <p:anim calcmode="lin" valueType="num">
                                      <p:cBhvr additive="base">
                                        <p:cTn id="123" dur="500"/>
                                        <p:tgtEl>
                                          <p:spTgt spid="44042"/>
                                        </p:tgtEl>
                                        <p:attrNameLst>
                                          <p:attrName>ppt_y</p:attrName>
                                        </p:attrNameLst>
                                      </p:cBhvr>
                                      <p:tavLst>
                                        <p:tav tm="0">
                                          <p:val>
                                            <p:strVal val="ppt_y"/>
                                          </p:val>
                                        </p:tav>
                                        <p:tav tm="100000">
                                          <p:val>
                                            <p:strVal val="ppt_y"/>
                                          </p:val>
                                        </p:tav>
                                      </p:tavLst>
                                    </p:anim>
                                    <p:set>
                                      <p:cBhvr>
                                        <p:cTn id="124" dur="1" fill="hold">
                                          <p:stCondLst>
                                            <p:cond delay="499"/>
                                          </p:stCondLst>
                                        </p:cTn>
                                        <p:tgtEl>
                                          <p:spTgt spid="44042"/>
                                        </p:tgtEl>
                                        <p:attrNameLst>
                                          <p:attrName>style.visibility</p:attrName>
                                        </p:attrNameLst>
                                      </p:cBhvr>
                                      <p:to>
                                        <p:strVal val="hidden"/>
                                      </p:to>
                                    </p:set>
                                  </p:childTnLst>
                                </p:cTn>
                              </p:par>
                              <p:par>
                                <p:cTn id="125" presetID="2" presetClass="exit" presetSubtype="2" fill="hold" nodeType="withEffect">
                                  <p:stCondLst>
                                    <p:cond delay="0"/>
                                  </p:stCondLst>
                                  <p:childTnLst>
                                    <p:anim calcmode="lin" valueType="num">
                                      <p:cBhvr additive="base">
                                        <p:cTn id="126" dur="500"/>
                                        <p:tgtEl>
                                          <p:spTgt spid="44043"/>
                                        </p:tgtEl>
                                        <p:attrNameLst>
                                          <p:attrName>ppt_x</p:attrName>
                                        </p:attrNameLst>
                                      </p:cBhvr>
                                      <p:tavLst>
                                        <p:tav tm="0">
                                          <p:val>
                                            <p:strVal val="ppt_x"/>
                                          </p:val>
                                        </p:tav>
                                        <p:tav tm="100000">
                                          <p:val>
                                            <p:strVal val="1+ppt_w/2"/>
                                          </p:val>
                                        </p:tav>
                                      </p:tavLst>
                                    </p:anim>
                                    <p:anim calcmode="lin" valueType="num">
                                      <p:cBhvr additive="base">
                                        <p:cTn id="127" dur="500"/>
                                        <p:tgtEl>
                                          <p:spTgt spid="44043"/>
                                        </p:tgtEl>
                                        <p:attrNameLst>
                                          <p:attrName>ppt_y</p:attrName>
                                        </p:attrNameLst>
                                      </p:cBhvr>
                                      <p:tavLst>
                                        <p:tav tm="0">
                                          <p:val>
                                            <p:strVal val="ppt_y"/>
                                          </p:val>
                                        </p:tav>
                                        <p:tav tm="100000">
                                          <p:val>
                                            <p:strVal val="ppt_y"/>
                                          </p:val>
                                        </p:tav>
                                      </p:tavLst>
                                    </p:anim>
                                    <p:set>
                                      <p:cBhvr>
                                        <p:cTn id="128" dur="1" fill="hold">
                                          <p:stCondLst>
                                            <p:cond delay="499"/>
                                          </p:stCondLst>
                                        </p:cTn>
                                        <p:tgtEl>
                                          <p:spTgt spid="44043"/>
                                        </p:tgtEl>
                                        <p:attrNameLst>
                                          <p:attrName>style.visibility</p:attrName>
                                        </p:attrNameLst>
                                      </p:cBhvr>
                                      <p:to>
                                        <p:strVal val="hidden"/>
                                      </p:to>
                                    </p:set>
                                  </p:childTnLst>
                                </p:cTn>
                              </p:par>
                              <p:par>
                                <p:cTn id="129" presetID="2" presetClass="exit" presetSubtype="2" fill="hold" grpId="1" nodeType="withEffect">
                                  <p:stCondLst>
                                    <p:cond delay="0"/>
                                  </p:stCondLst>
                                  <p:childTnLst>
                                    <p:anim calcmode="lin" valueType="num">
                                      <p:cBhvr additive="base">
                                        <p:cTn id="130" dur="500"/>
                                        <p:tgtEl>
                                          <p:spTgt spid="44044"/>
                                        </p:tgtEl>
                                        <p:attrNameLst>
                                          <p:attrName>ppt_x</p:attrName>
                                        </p:attrNameLst>
                                      </p:cBhvr>
                                      <p:tavLst>
                                        <p:tav tm="0">
                                          <p:val>
                                            <p:strVal val="ppt_x"/>
                                          </p:val>
                                        </p:tav>
                                        <p:tav tm="100000">
                                          <p:val>
                                            <p:strVal val="1+ppt_w/2"/>
                                          </p:val>
                                        </p:tav>
                                      </p:tavLst>
                                    </p:anim>
                                    <p:anim calcmode="lin" valueType="num">
                                      <p:cBhvr additive="base">
                                        <p:cTn id="131" dur="500"/>
                                        <p:tgtEl>
                                          <p:spTgt spid="44044"/>
                                        </p:tgtEl>
                                        <p:attrNameLst>
                                          <p:attrName>ppt_y</p:attrName>
                                        </p:attrNameLst>
                                      </p:cBhvr>
                                      <p:tavLst>
                                        <p:tav tm="0">
                                          <p:val>
                                            <p:strVal val="ppt_y"/>
                                          </p:val>
                                        </p:tav>
                                        <p:tav tm="100000">
                                          <p:val>
                                            <p:strVal val="ppt_y"/>
                                          </p:val>
                                        </p:tav>
                                      </p:tavLst>
                                    </p:anim>
                                    <p:set>
                                      <p:cBhvr>
                                        <p:cTn id="132" dur="1" fill="hold">
                                          <p:stCondLst>
                                            <p:cond delay="499"/>
                                          </p:stCondLst>
                                        </p:cTn>
                                        <p:tgtEl>
                                          <p:spTgt spid="44044"/>
                                        </p:tgtEl>
                                        <p:attrNameLst>
                                          <p:attrName>style.visibility</p:attrName>
                                        </p:attrNameLst>
                                      </p:cBhvr>
                                      <p:to>
                                        <p:strVal val="hidden"/>
                                      </p:to>
                                    </p:set>
                                  </p:childTnLst>
                                </p:cTn>
                              </p:par>
                              <p:par>
                                <p:cTn id="133" presetID="2" presetClass="exit" presetSubtype="2" fill="hold" grpId="1" nodeType="withEffect">
                                  <p:stCondLst>
                                    <p:cond delay="0"/>
                                  </p:stCondLst>
                                  <p:childTnLst>
                                    <p:anim calcmode="lin" valueType="num">
                                      <p:cBhvr additive="base">
                                        <p:cTn id="134" dur="500"/>
                                        <p:tgtEl>
                                          <p:spTgt spid="44045"/>
                                        </p:tgtEl>
                                        <p:attrNameLst>
                                          <p:attrName>ppt_x</p:attrName>
                                        </p:attrNameLst>
                                      </p:cBhvr>
                                      <p:tavLst>
                                        <p:tav tm="0">
                                          <p:val>
                                            <p:strVal val="ppt_x"/>
                                          </p:val>
                                        </p:tav>
                                        <p:tav tm="100000">
                                          <p:val>
                                            <p:strVal val="1+ppt_w/2"/>
                                          </p:val>
                                        </p:tav>
                                      </p:tavLst>
                                    </p:anim>
                                    <p:anim calcmode="lin" valueType="num">
                                      <p:cBhvr additive="base">
                                        <p:cTn id="135" dur="500"/>
                                        <p:tgtEl>
                                          <p:spTgt spid="44045"/>
                                        </p:tgtEl>
                                        <p:attrNameLst>
                                          <p:attrName>ppt_y</p:attrName>
                                        </p:attrNameLst>
                                      </p:cBhvr>
                                      <p:tavLst>
                                        <p:tav tm="0">
                                          <p:val>
                                            <p:strVal val="ppt_y"/>
                                          </p:val>
                                        </p:tav>
                                        <p:tav tm="100000">
                                          <p:val>
                                            <p:strVal val="ppt_y"/>
                                          </p:val>
                                        </p:tav>
                                      </p:tavLst>
                                    </p:anim>
                                    <p:set>
                                      <p:cBhvr>
                                        <p:cTn id="136" dur="1" fill="hold">
                                          <p:stCondLst>
                                            <p:cond delay="499"/>
                                          </p:stCondLst>
                                        </p:cTn>
                                        <p:tgtEl>
                                          <p:spTgt spid="44045"/>
                                        </p:tgtEl>
                                        <p:attrNameLst>
                                          <p:attrName>style.visibility</p:attrName>
                                        </p:attrNameLst>
                                      </p:cBhvr>
                                      <p:to>
                                        <p:strVal val="hidden"/>
                                      </p:to>
                                    </p:set>
                                  </p:childTnLst>
                                </p:cTn>
                              </p:par>
                              <p:par>
                                <p:cTn id="137" presetID="2" presetClass="exit" presetSubtype="2" fill="hold" nodeType="withEffect">
                                  <p:stCondLst>
                                    <p:cond delay="0"/>
                                  </p:stCondLst>
                                  <p:childTnLst>
                                    <p:anim calcmode="lin" valueType="num">
                                      <p:cBhvr additive="base">
                                        <p:cTn id="138" dur="500"/>
                                        <p:tgtEl>
                                          <p:spTgt spid="44046"/>
                                        </p:tgtEl>
                                        <p:attrNameLst>
                                          <p:attrName>ppt_x</p:attrName>
                                        </p:attrNameLst>
                                      </p:cBhvr>
                                      <p:tavLst>
                                        <p:tav tm="0">
                                          <p:val>
                                            <p:strVal val="ppt_x"/>
                                          </p:val>
                                        </p:tav>
                                        <p:tav tm="100000">
                                          <p:val>
                                            <p:strVal val="1+ppt_w/2"/>
                                          </p:val>
                                        </p:tav>
                                      </p:tavLst>
                                    </p:anim>
                                    <p:anim calcmode="lin" valueType="num">
                                      <p:cBhvr additive="base">
                                        <p:cTn id="139" dur="500"/>
                                        <p:tgtEl>
                                          <p:spTgt spid="44046"/>
                                        </p:tgtEl>
                                        <p:attrNameLst>
                                          <p:attrName>ppt_y</p:attrName>
                                        </p:attrNameLst>
                                      </p:cBhvr>
                                      <p:tavLst>
                                        <p:tav tm="0">
                                          <p:val>
                                            <p:strVal val="ppt_y"/>
                                          </p:val>
                                        </p:tav>
                                        <p:tav tm="100000">
                                          <p:val>
                                            <p:strVal val="ppt_y"/>
                                          </p:val>
                                        </p:tav>
                                      </p:tavLst>
                                    </p:anim>
                                    <p:set>
                                      <p:cBhvr>
                                        <p:cTn id="140" dur="1" fill="hold">
                                          <p:stCondLst>
                                            <p:cond delay="499"/>
                                          </p:stCondLst>
                                        </p:cTn>
                                        <p:tgtEl>
                                          <p:spTgt spid="44046"/>
                                        </p:tgtEl>
                                        <p:attrNameLst>
                                          <p:attrName>style.visibility</p:attrName>
                                        </p:attrNameLst>
                                      </p:cBhvr>
                                      <p:to>
                                        <p:strVal val="hidden"/>
                                      </p:to>
                                    </p:set>
                                  </p:childTnLst>
                                </p:cTn>
                              </p:par>
                              <p:par>
                                <p:cTn id="141" presetID="2" presetClass="exit" presetSubtype="2" fill="hold" grpId="1" nodeType="withEffect">
                                  <p:stCondLst>
                                    <p:cond delay="0"/>
                                  </p:stCondLst>
                                  <p:childTnLst>
                                    <p:anim calcmode="lin" valueType="num">
                                      <p:cBhvr additive="base">
                                        <p:cTn id="142" dur="500"/>
                                        <p:tgtEl>
                                          <p:spTgt spid="44047"/>
                                        </p:tgtEl>
                                        <p:attrNameLst>
                                          <p:attrName>ppt_x</p:attrName>
                                        </p:attrNameLst>
                                      </p:cBhvr>
                                      <p:tavLst>
                                        <p:tav tm="0">
                                          <p:val>
                                            <p:strVal val="ppt_x"/>
                                          </p:val>
                                        </p:tav>
                                        <p:tav tm="100000">
                                          <p:val>
                                            <p:strVal val="1+ppt_w/2"/>
                                          </p:val>
                                        </p:tav>
                                      </p:tavLst>
                                    </p:anim>
                                    <p:anim calcmode="lin" valueType="num">
                                      <p:cBhvr additive="base">
                                        <p:cTn id="143" dur="500"/>
                                        <p:tgtEl>
                                          <p:spTgt spid="44047"/>
                                        </p:tgtEl>
                                        <p:attrNameLst>
                                          <p:attrName>ppt_y</p:attrName>
                                        </p:attrNameLst>
                                      </p:cBhvr>
                                      <p:tavLst>
                                        <p:tav tm="0">
                                          <p:val>
                                            <p:strVal val="ppt_y"/>
                                          </p:val>
                                        </p:tav>
                                        <p:tav tm="100000">
                                          <p:val>
                                            <p:strVal val="ppt_y"/>
                                          </p:val>
                                        </p:tav>
                                      </p:tavLst>
                                    </p:anim>
                                    <p:set>
                                      <p:cBhvr>
                                        <p:cTn id="144" dur="1" fill="hold">
                                          <p:stCondLst>
                                            <p:cond delay="499"/>
                                          </p:stCondLst>
                                        </p:cTn>
                                        <p:tgtEl>
                                          <p:spTgt spid="44047"/>
                                        </p:tgtEl>
                                        <p:attrNameLst>
                                          <p:attrName>style.visibility</p:attrName>
                                        </p:attrNameLst>
                                      </p:cBhvr>
                                      <p:to>
                                        <p:strVal val="hidden"/>
                                      </p:to>
                                    </p:set>
                                  </p:childTnLst>
                                </p:cTn>
                              </p:par>
                              <p:par>
                                <p:cTn id="145" presetID="2" presetClass="exit" presetSubtype="2" fill="hold" nodeType="withEffect">
                                  <p:stCondLst>
                                    <p:cond delay="0"/>
                                  </p:stCondLst>
                                  <p:childTnLst>
                                    <p:anim calcmode="lin" valueType="num">
                                      <p:cBhvr additive="base">
                                        <p:cTn id="146" dur="500"/>
                                        <p:tgtEl>
                                          <p:spTgt spid="44048"/>
                                        </p:tgtEl>
                                        <p:attrNameLst>
                                          <p:attrName>ppt_x</p:attrName>
                                        </p:attrNameLst>
                                      </p:cBhvr>
                                      <p:tavLst>
                                        <p:tav tm="0">
                                          <p:val>
                                            <p:strVal val="ppt_x"/>
                                          </p:val>
                                        </p:tav>
                                        <p:tav tm="100000">
                                          <p:val>
                                            <p:strVal val="1+ppt_w/2"/>
                                          </p:val>
                                        </p:tav>
                                      </p:tavLst>
                                    </p:anim>
                                    <p:anim calcmode="lin" valueType="num">
                                      <p:cBhvr additive="base">
                                        <p:cTn id="147" dur="500"/>
                                        <p:tgtEl>
                                          <p:spTgt spid="44048"/>
                                        </p:tgtEl>
                                        <p:attrNameLst>
                                          <p:attrName>ppt_y</p:attrName>
                                        </p:attrNameLst>
                                      </p:cBhvr>
                                      <p:tavLst>
                                        <p:tav tm="0">
                                          <p:val>
                                            <p:strVal val="ppt_y"/>
                                          </p:val>
                                        </p:tav>
                                        <p:tav tm="100000">
                                          <p:val>
                                            <p:strVal val="ppt_y"/>
                                          </p:val>
                                        </p:tav>
                                      </p:tavLst>
                                    </p:anim>
                                    <p:set>
                                      <p:cBhvr>
                                        <p:cTn id="148" dur="1" fill="hold">
                                          <p:stCondLst>
                                            <p:cond delay="499"/>
                                          </p:stCondLst>
                                        </p:cTn>
                                        <p:tgtEl>
                                          <p:spTgt spid="44048"/>
                                        </p:tgtEl>
                                        <p:attrNameLst>
                                          <p:attrName>style.visibility</p:attrName>
                                        </p:attrNameLst>
                                      </p:cBhvr>
                                      <p:to>
                                        <p:strVal val="hidden"/>
                                      </p:to>
                                    </p:set>
                                  </p:childTnLst>
                                </p:cTn>
                              </p:par>
                              <p:par>
                                <p:cTn id="149" presetID="2" presetClass="exit" presetSubtype="2" fill="hold" grpId="1" nodeType="withEffect">
                                  <p:stCondLst>
                                    <p:cond delay="0"/>
                                  </p:stCondLst>
                                  <p:childTnLst>
                                    <p:anim calcmode="lin" valueType="num">
                                      <p:cBhvr additive="base">
                                        <p:cTn id="150" dur="500"/>
                                        <p:tgtEl>
                                          <p:spTgt spid="44049"/>
                                        </p:tgtEl>
                                        <p:attrNameLst>
                                          <p:attrName>ppt_x</p:attrName>
                                        </p:attrNameLst>
                                      </p:cBhvr>
                                      <p:tavLst>
                                        <p:tav tm="0">
                                          <p:val>
                                            <p:strVal val="ppt_x"/>
                                          </p:val>
                                        </p:tav>
                                        <p:tav tm="100000">
                                          <p:val>
                                            <p:strVal val="1+ppt_w/2"/>
                                          </p:val>
                                        </p:tav>
                                      </p:tavLst>
                                    </p:anim>
                                    <p:anim calcmode="lin" valueType="num">
                                      <p:cBhvr additive="base">
                                        <p:cTn id="151" dur="500"/>
                                        <p:tgtEl>
                                          <p:spTgt spid="44049"/>
                                        </p:tgtEl>
                                        <p:attrNameLst>
                                          <p:attrName>ppt_y</p:attrName>
                                        </p:attrNameLst>
                                      </p:cBhvr>
                                      <p:tavLst>
                                        <p:tav tm="0">
                                          <p:val>
                                            <p:strVal val="ppt_y"/>
                                          </p:val>
                                        </p:tav>
                                        <p:tav tm="100000">
                                          <p:val>
                                            <p:strVal val="ppt_y"/>
                                          </p:val>
                                        </p:tav>
                                      </p:tavLst>
                                    </p:anim>
                                    <p:set>
                                      <p:cBhvr>
                                        <p:cTn id="152" dur="1" fill="hold">
                                          <p:stCondLst>
                                            <p:cond delay="499"/>
                                          </p:stCondLst>
                                        </p:cTn>
                                        <p:tgtEl>
                                          <p:spTgt spid="44049"/>
                                        </p:tgtEl>
                                        <p:attrNameLst>
                                          <p:attrName>style.visibility</p:attrName>
                                        </p:attrNameLst>
                                      </p:cBhvr>
                                      <p:to>
                                        <p:strVal val="hidden"/>
                                      </p:to>
                                    </p:set>
                                  </p:childTnLst>
                                </p:cTn>
                              </p:par>
                              <p:par>
                                <p:cTn id="153" presetID="2" presetClass="exit" presetSubtype="2" fill="hold" grpId="1" nodeType="withEffect">
                                  <p:stCondLst>
                                    <p:cond delay="0"/>
                                  </p:stCondLst>
                                  <p:childTnLst>
                                    <p:anim calcmode="lin" valueType="num">
                                      <p:cBhvr additive="base">
                                        <p:cTn id="154" dur="500"/>
                                        <p:tgtEl>
                                          <p:spTgt spid="44050"/>
                                        </p:tgtEl>
                                        <p:attrNameLst>
                                          <p:attrName>ppt_x</p:attrName>
                                        </p:attrNameLst>
                                      </p:cBhvr>
                                      <p:tavLst>
                                        <p:tav tm="0">
                                          <p:val>
                                            <p:strVal val="ppt_x"/>
                                          </p:val>
                                        </p:tav>
                                        <p:tav tm="100000">
                                          <p:val>
                                            <p:strVal val="1+ppt_w/2"/>
                                          </p:val>
                                        </p:tav>
                                      </p:tavLst>
                                    </p:anim>
                                    <p:anim calcmode="lin" valueType="num">
                                      <p:cBhvr additive="base">
                                        <p:cTn id="155" dur="500"/>
                                        <p:tgtEl>
                                          <p:spTgt spid="44050"/>
                                        </p:tgtEl>
                                        <p:attrNameLst>
                                          <p:attrName>ppt_y</p:attrName>
                                        </p:attrNameLst>
                                      </p:cBhvr>
                                      <p:tavLst>
                                        <p:tav tm="0">
                                          <p:val>
                                            <p:strVal val="ppt_y"/>
                                          </p:val>
                                        </p:tav>
                                        <p:tav tm="100000">
                                          <p:val>
                                            <p:strVal val="ppt_y"/>
                                          </p:val>
                                        </p:tav>
                                      </p:tavLst>
                                    </p:anim>
                                    <p:set>
                                      <p:cBhvr>
                                        <p:cTn id="156" dur="1" fill="hold">
                                          <p:stCondLst>
                                            <p:cond delay="499"/>
                                          </p:stCondLst>
                                        </p:cTn>
                                        <p:tgtEl>
                                          <p:spTgt spid="44050"/>
                                        </p:tgtEl>
                                        <p:attrNameLst>
                                          <p:attrName>style.visibility</p:attrName>
                                        </p:attrNameLst>
                                      </p:cBhvr>
                                      <p:to>
                                        <p:strVal val="hidden"/>
                                      </p:to>
                                    </p:set>
                                  </p:childTnLst>
                                </p:cTn>
                              </p:par>
                              <p:par>
                                <p:cTn id="157" presetID="2" presetClass="exit" presetSubtype="2" fill="hold" grpId="1" nodeType="withEffect">
                                  <p:stCondLst>
                                    <p:cond delay="0"/>
                                  </p:stCondLst>
                                  <p:childTnLst>
                                    <p:anim calcmode="lin" valueType="num">
                                      <p:cBhvr additive="base">
                                        <p:cTn id="158" dur="500"/>
                                        <p:tgtEl>
                                          <p:spTgt spid="44051"/>
                                        </p:tgtEl>
                                        <p:attrNameLst>
                                          <p:attrName>ppt_x</p:attrName>
                                        </p:attrNameLst>
                                      </p:cBhvr>
                                      <p:tavLst>
                                        <p:tav tm="0">
                                          <p:val>
                                            <p:strVal val="ppt_x"/>
                                          </p:val>
                                        </p:tav>
                                        <p:tav tm="100000">
                                          <p:val>
                                            <p:strVal val="1+ppt_w/2"/>
                                          </p:val>
                                        </p:tav>
                                      </p:tavLst>
                                    </p:anim>
                                    <p:anim calcmode="lin" valueType="num">
                                      <p:cBhvr additive="base">
                                        <p:cTn id="159" dur="500"/>
                                        <p:tgtEl>
                                          <p:spTgt spid="44051"/>
                                        </p:tgtEl>
                                        <p:attrNameLst>
                                          <p:attrName>ppt_y</p:attrName>
                                        </p:attrNameLst>
                                      </p:cBhvr>
                                      <p:tavLst>
                                        <p:tav tm="0">
                                          <p:val>
                                            <p:strVal val="ppt_y"/>
                                          </p:val>
                                        </p:tav>
                                        <p:tav tm="100000">
                                          <p:val>
                                            <p:strVal val="ppt_y"/>
                                          </p:val>
                                        </p:tav>
                                      </p:tavLst>
                                    </p:anim>
                                    <p:set>
                                      <p:cBhvr>
                                        <p:cTn id="160" dur="1" fill="hold">
                                          <p:stCondLst>
                                            <p:cond delay="499"/>
                                          </p:stCondLst>
                                        </p:cTn>
                                        <p:tgtEl>
                                          <p:spTgt spid="44051"/>
                                        </p:tgtEl>
                                        <p:attrNameLst>
                                          <p:attrName>style.visibility</p:attrName>
                                        </p:attrNameLst>
                                      </p:cBhvr>
                                      <p:to>
                                        <p:strVal val="hidden"/>
                                      </p:to>
                                    </p:set>
                                  </p:childTnLst>
                                </p:cTn>
                              </p:par>
                              <p:par>
                                <p:cTn id="161" presetID="2" presetClass="exit" presetSubtype="2" fill="hold" nodeType="withEffect">
                                  <p:stCondLst>
                                    <p:cond delay="0"/>
                                  </p:stCondLst>
                                  <p:childTnLst>
                                    <p:anim calcmode="lin" valueType="num">
                                      <p:cBhvr additive="base">
                                        <p:cTn id="162" dur="500"/>
                                        <p:tgtEl>
                                          <p:spTgt spid="44052"/>
                                        </p:tgtEl>
                                        <p:attrNameLst>
                                          <p:attrName>ppt_x</p:attrName>
                                        </p:attrNameLst>
                                      </p:cBhvr>
                                      <p:tavLst>
                                        <p:tav tm="0">
                                          <p:val>
                                            <p:strVal val="ppt_x"/>
                                          </p:val>
                                        </p:tav>
                                        <p:tav tm="100000">
                                          <p:val>
                                            <p:strVal val="1+ppt_w/2"/>
                                          </p:val>
                                        </p:tav>
                                      </p:tavLst>
                                    </p:anim>
                                    <p:anim calcmode="lin" valueType="num">
                                      <p:cBhvr additive="base">
                                        <p:cTn id="163" dur="500"/>
                                        <p:tgtEl>
                                          <p:spTgt spid="44052"/>
                                        </p:tgtEl>
                                        <p:attrNameLst>
                                          <p:attrName>ppt_y</p:attrName>
                                        </p:attrNameLst>
                                      </p:cBhvr>
                                      <p:tavLst>
                                        <p:tav tm="0">
                                          <p:val>
                                            <p:strVal val="ppt_y"/>
                                          </p:val>
                                        </p:tav>
                                        <p:tav tm="100000">
                                          <p:val>
                                            <p:strVal val="ppt_y"/>
                                          </p:val>
                                        </p:tav>
                                      </p:tavLst>
                                    </p:anim>
                                    <p:set>
                                      <p:cBhvr>
                                        <p:cTn id="164" dur="1" fill="hold">
                                          <p:stCondLst>
                                            <p:cond delay="499"/>
                                          </p:stCondLst>
                                        </p:cTn>
                                        <p:tgtEl>
                                          <p:spTgt spid="44052"/>
                                        </p:tgtEl>
                                        <p:attrNameLst>
                                          <p:attrName>style.visibility</p:attrName>
                                        </p:attrNameLst>
                                      </p:cBhvr>
                                      <p:to>
                                        <p:strVal val="hidden"/>
                                      </p:to>
                                    </p:set>
                                  </p:childTnLst>
                                </p:cTn>
                              </p:par>
                              <p:par>
                                <p:cTn id="165" presetID="2" presetClass="exit" presetSubtype="2" fill="hold" grpId="1" nodeType="withEffect">
                                  <p:stCondLst>
                                    <p:cond delay="0"/>
                                  </p:stCondLst>
                                  <p:childTnLst>
                                    <p:anim calcmode="lin" valueType="num">
                                      <p:cBhvr additive="base">
                                        <p:cTn id="166" dur="500"/>
                                        <p:tgtEl>
                                          <p:spTgt spid="44053"/>
                                        </p:tgtEl>
                                        <p:attrNameLst>
                                          <p:attrName>ppt_x</p:attrName>
                                        </p:attrNameLst>
                                      </p:cBhvr>
                                      <p:tavLst>
                                        <p:tav tm="0">
                                          <p:val>
                                            <p:strVal val="ppt_x"/>
                                          </p:val>
                                        </p:tav>
                                        <p:tav tm="100000">
                                          <p:val>
                                            <p:strVal val="1+ppt_w/2"/>
                                          </p:val>
                                        </p:tav>
                                      </p:tavLst>
                                    </p:anim>
                                    <p:anim calcmode="lin" valueType="num">
                                      <p:cBhvr additive="base">
                                        <p:cTn id="167" dur="500"/>
                                        <p:tgtEl>
                                          <p:spTgt spid="44053"/>
                                        </p:tgtEl>
                                        <p:attrNameLst>
                                          <p:attrName>ppt_y</p:attrName>
                                        </p:attrNameLst>
                                      </p:cBhvr>
                                      <p:tavLst>
                                        <p:tav tm="0">
                                          <p:val>
                                            <p:strVal val="ppt_y"/>
                                          </p:val>
                                        </p:tav>
                                        <p:tav tm="100000">
                                          <p:val>
                                            <p:strVal val="ppt_y"/>
                                          </p:val>
                                        </p:tav>
                                      </p:tavLst>
                                    </p:anim>
                                    <p:set>
                                      <p:cBhvr>
                                        <p:cTn id="168" dur="1" fill="hold">
                                          <p:stCondLst>
                                            <p:cond delay="499"/>
                                          </p:stCondLst>
                                        </p:cTn>
                                        <p:tgtEl>
                                          <p:spTgt spid="44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P spid="44036" grpId="1" animBg="1"/>
      <p:bldP spid="44037" grpId="0" animBg="1"/>
      <p:bldP spid="44037" grpId="1" animBg="1"/>
      <p:bldP spid="44039" grpId="0" animBg="1"/>
      <p:bldP spid="44039" grpId="1" animBg="1"/>
      <p:bldP spid="44041" grpId="0"/>
      <p:bldP spid="44041" grpId="1"/>
      <p:bldP spid="44042" grpId="0"/>
      <p:bldP spid="44042" grpId="1"/>
      <p:bldP spid="44044" grpId="0"/>
      <p:bldP spid="44044" grpId="1"/>
      <p:bldP spid="44045" grpId="0"/>
      <p:bldP spid="44045" grpId="1"/>
      <p:bldP spid="44047" grpId="0" animBg="1"/>
      <p:bldP spid="44047" grpId="1" animBg="1"/>
      <p:bldP spid="44049" grpId="0" animBg="1"/>
      <p:bldP spid="44049" grpId="1" animBg="1"/>
      <p:bldP spid="44050" grpId="0" animBg="1"/>
      <p:bldP spid="44050" grpId="1" animBg="1"/>
      <p:bldP spid="44051" grpId="0" animBg="1"/>
      <p:bldP spid="44051" grpId="1" animBg="1"/>
      <p:bldP spid="44053" grpId="0"/>
      <p:bldP spid="4405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HLbG-DV §43…"/>
          <p:cNvSpPr txBox="1"/>
          <p:nvPr/>
        </p:nvSpPr>
        <p:spPr>
          <a:xfrm>
            <a:off x="422641" y="944186"/>
            <a:ext cx="8180439" cy="1508105"/>
          </a:xfrm>
          <a:prstGeom prst="rect">
            <a:avLst/>
          </a:prstGeom>
          <a:no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marL="342900" indent="-342900" algn="ctr">
              <a:defRPr sz="1600" b="1">
                <a:solidFill>
                  <a:schemeClr val="accent2"/>
                </a:solidFill>
              </a:defRPr>
            </a:pPr>
            <a:endParaRPr lang="de-DE" sz="2000" dirty="0">
              <a:solidFill>
                <a:schemeClr val="tx1"/>
              </a:solidFill>
            </a:endParaRPr>
          </a:p>
          <a:p>
            <a:pPr marL="342900" indent="-342900" algn="ctr">
              <a:defRPr sz="1600" b="1">
                <a:solidFill>
                  <a:schemeClr val="accent2"/>
                </a:solidFill>
              </a:defRPr>
            </a:pPr>
            <a:r>
              <a:rPr lang="de-DE" sz="2400" dirty="0">
                <a:solidFill>
                  <a:schemeClr val="tx1"/>
                </a:solidFill>
              </a:rPr>
              <a:t>Umfang und Gestaltung – Einsatz der </a:t>
            </a:r>
            <a:r>
              <a:rPr lang="de-DE" sz="2400" dirty="0" err="1">
                <a:solidFill>
                  <a:schemeClr val="tx1"/>
                </a:solidFill>
              </a:rPr>
              <a:t>LiV</a:t>
            </a:r>
            <a:endParaRPr lang="de-DE" sz="2400" dirty="0">
              <a:solidFill>
                <a:schemeClr val="tx1"/>
              </a:solidFill>
            </a:endParaRPr>
          </a:p>
          <a:p>
            <a:pPr marL="342900" indent="-342900" algn="ctr">
              <a:defRPr sz="1600" b="1">
                <a:solidFill>
                  <a:schemeClr val="accent2"/>
                </a:solidFill>
              </a:defRPr>
            </a:pPr>
            <a:endParaRPr lang="de-DE" dirty="0"/>
          </a:p>
          <a:p>
            <a:pPr marL="342900" indent="-342900">
              <a:defRPr sz="1600" b="1"/>
            </a:pPr>
            <a:endParaRPr dirty="0"/>
          </a:p>
          <a:p>
            <a:pPr marL="342900" indent="-342900">
              <a:defRPr sz="1600" b="1"/>
            </a:pPr>
            <a:r>
              <a:rPr lang="de-DE" sz="1600" dirty="0"/>
              <a:t>	</a:t>
            </a:r>
            <a:endParaRPr dirty="0"/>
          </a:p>
        </p:txBody>
      </p:sp>
      <p:sp>
        <p:nvSpPr>
          <p:cNvPr id="3" name="Inhaltsplatzhalter 2"/>
          <p:cNvSpPr>
            <a:spLocks noGrp="1"/>
          </p:cNvSpPr>
          <p:nvPr>
            <p:ph idx="1"/>
          </p:nvPr>
        </p:nvSpPr>
        <p:spPr>
          <a:xfrm>
            <a:off x="757228" y="2290826"/>
            <a:ext cx="7845852" cy="4631509"/>
          </a:xfrm>
        </p:spPr>
        <p:txBody>
          <a:bodyPr/>
          <a:lstStyle/>
          <a:p>
            <a:pPr>
              <a:defRPr sz="1600" b="1"/>
            </a:pPr>
            <a:r>
              <a:rPr lang="de-DE" dirty="0"/>
              <a:t>Die Lehrkraft im Vorbereitungsdienst soll nur in begründeten Ausnahmefällen zu </a:t>
            </a:r>
            <a:r>
              <a:rPr lang="de-DE" dirty="0">
                <a:solidFill>
                  <a:srgbClr val="FF3300"/>
                </a:solidFill>
              </a:rPr>
              <a:t>Vertretungsstunden</a:t>
            </a:r>
            <a:r>
              <a:rPr lang="de-DE" dirty="0"/>
              <a:t> herangezogen werden. Dabei ist darauf zu achten, dass ein Einsatz möglichst nur in den Lerngruppen und Fächern oder Fachrichtungen stattfindet, in denen sie unterrichtet.</a:t>
            </a:r>
          </a:p>
          <a:p>
            <a:pPr>
              <a:defRPr sz="1600" b="1"/>
            </a:pPr>
            <a:endParaRPr lang="de-DE" dirty="0"/>
          </a:p>
          <a:p>
            <a:pPr>
              <a:defRPr sz="1600" b="1"/>
            </a:pPr>
            <a:endParaRPr lang="de-DE" dirty="0"/>
          </a:p>
          <a:p>
            <a:pPr>
              <a:defRPr sz="1600" b="1"/>
            </a:pPr>
            <a:r>
              <a:rPr lang="de-DE" dirty="0"/>
              <a:t> </a:t>
            </a:r>
            <a:r>
              <a:rPr lang="de-DE" dirty="0" smtClean="0"/>
              <a:t>Im </a:t>
            </a:r>
            <a:r>
              <a:rPr lang="de-DE" dirty="0"/>
              <a:t>Falle des </a:t>
            </a:r>
            <a:r>
              <a:rPr lang="de-DE" dirty="0">
                <a:solidFill>
                  <a:srgbClr val="FF3300"/>
                </a:solidFill>
              </a:rPr>
              <a:t>zeitlichen Zusammentreffens</a:t>
            </a:r>
            <a:r>
              <a:rPr lang="de-DE" dirty="0"/>
              <a:t> von Veranstaltungen des Studienseminars und der Ausbildungsschulen entscheidet die Leiterin oder Leiter des Studienseminars im Benehmen mit der Leitung der Ausbildungsschulen nach Anhörung der betroffenen Lehrkräfte im Vorbereitungsdienst über den Vorrang nach §41 Abs.5.  In der Einführungsphase haben Seminarveranstaltungen grundsätzlich Vorrang.</a:t>
            </a:r>
          </a:p>
          <a:p>
            <a:pPr marL="0" indent="0">
              <a:buNone/>
              <a:defRPr sz="1600" b="1"/>
            </a:pPr>
            <a:endParaRPr lang="de-DE" dirty="0"/>
          </a:p>
        </p:txBody>
      </p:sp>
    </p:spTree>
  </p:cSld>
  <p:clrMapOvr>
    <a:masterClrMapping/>
  </p:clrMapOvr>
  <mc:AlternateContent xmlns:mc="http://schemas.openxmlformats.org/markup-compatibility/2006" xmlns:p14="http://schemas.microsoft.com/office/powerpoint/2010/main">
    <mc:Choice Requires="p14">
      <p:transition>
        <p:circle/>
      </p:transition>
    </mc:Choice>
    <mc:Fallback xmlns="" xmlns:m="http://schemas.openxmlformats.org/officeDocument/2006/math" xmlns:a14="http://schemas.microsoft.com/office/drawing/2010/main">
      <p:transition spd="fast">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11750" y="348912"/>
            <a:ext cx="8932684" cy="50405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solidFill>
                <a:srgbClr val="000000"/>
              </a:solidFill>
              <a:latin typeface="Arial" charset="0"/>
            </a:endParaRPr>
          </a:p>
        </p:txBody>
      </p:sp>
      <p:sp>
        <p:nvSpPr>
          <p:cNvPr id="18435" name="Rectangle 3"/>
          <p:cNvSpPr>
            <a:spLocks noChangeArrowheads="1"/>
          </p:cNvSpPr>
          <p:nvPr/>
        </p:nvSpPr>
        <p:spPr bwMode="auto">
          <a:xfrm>
            <a:off x="160288" y="60538"/>
            <a:ext cx="8785225"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de-DE" sz="1400" b="1" dirty="0">
                <a:solidFill>
                  <a:srgbClr val="000000"/>
                </a:solidFill>
                <a:latin typeface="Arial" charset="0"/>
              </a:rPr>
              <a:t>        Strukturmodell der Ausbildung am Studienseminar GHRF Bad Vilbel</a:t>
            </a:r>
            <a:r>
              <a:rPr lang="de-DE" sz="1050" b="1" dirty="0">
                <a:solidFill>
                  <a:srgbClr val="000000"/>
                </a:solidFill>
                <a:latin typeface="Arial" charset="0"/>
              </a:rPr>
              <a:t> </a:t>
            </a:r>
            <a:r>
              <a:rPr lang="de-DE" sz="1050" dirty="0">
                <a:solidFill>
                  <a:srgbClr val="000000"/>
                </a:solidFill>
                <a:latin typeface="Arial" charset="0"/>
              </a:rPr>
              <a:t>(für LiV ab 01.11.2022; Stand: 06.10.22)</a:t>
            </a:r>
            <a:r>
              <a:rPr lang="de-DE" sz="1050" b="1" dirty="0">
                <a:solidFill>
                  <a:srgbClr val="000000"/>
                </a:solidFill>
                <a:latin typeface="Arial" charset="0"/>
              </a:rPr>
              <a:t> </a:t>
            </a:r>
          </a:p>
        </p:txBody>
      </p:sp>
      <p:sp>
        <p:nvSpPr>
          <p:cNvPr id="18440" name="Text Box 8"/>
          <p:cNvSpPr txBox="1">
            <a:spLocks noChangeArrowheads="1"/>
          </p:cNvSpPr>
          <p:nvPr/>
        </p:nvSpPr>
        <p:spPr bwMode="auto">
          <a:xfrm>
            <a:off x="2634023" y="1674404"/>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2; </a:t>
            </a:r>
            <a:r>
              <a:rPr lang="de-DE" sz="1000" b="1" dirty="0">
                <a:solidFill>
                  <a:prstClr val="white"/>
                </a:solidFill>
                <a:latin typeface="Arial" charset="0"/>
              </a:rPr>
              <a:t>G: </a:t>
            </a:r>
            <a:r>
              <a:rPr lang="de-DE" sz="1000" dirty="0">
                <a:solidFill>
                  <a:prstClr val="white"/>
                </a:solidFill>
                <a:latin typeface="Arial" charset="0"/>
              </a:rPr>
              <a:t>K1</a:t>
            </a:r>
          </a:p>
          <a:p>
            <a:r>
              <a:rPr lang="de-DE" sz="1000" b="1" dirty="0">
                <a:solidFill>
                  <a:prstClr val="white"/>
                </a:solidFill>
                <a:latin typeface="Arial" charset="0"/>
              </a:rPr>
              <a:t>Fö: </a:t>
            </a:r>
            <a:r>
              <a:rPr lang="de-DE" sz="1000" dirty="0">
                <a:solidFill>
                  <a:prstClr val="white"/>
                </a:solidFill>
                <a:latin typeface="Arial" charset="0"/>
              </a:rPr>
              <a:t>Fachrichtung </a:t>
            </a:r>
          </a:p>
        </p:txBody>
      </p:sp>
      <p:sp>
        <p:nvSpPr>
          <p:cNvPr id="18445" name="Text Box 16"/>
          <p:cNvSpPr txBox="1">
            <a:spLocks noChangeArrowheads="1"/>
          </p:cNvSpPr>
          <p:nvPr/>
        </p:nvSpPr>
        <p:spPr bwMode="auto">
          <a:xfrm>
            <a:off x="4791255" y="2136533"/>
            <a:ext cx="2087562" cy="384721"/>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900" b="1" dirty="0">
                <a:solidFill>
                  <a:prstClr val="white"/>
                </a:solidFill>
                <a:latin typeface="Arial" charset="0"/>
              </a:rPr>
              <a:t>Diagnostizieren, Fördern, Beurteilen </a:t>
            </a:r>
          </a:p>
          <a:p>
            <a:endParaRPr lang="de-DE" sz="1000" b="1" dirty="0">
              <a:solidFill>
                <a:srgbClr val="000000"/>
              </a:solidFill>
              <a:latin typeface="Arial" charset="0"/>
            </a:endParaRPr>
          </a:p>
        </p:txBody>
      </p:sp>
      <p:sp>
        <p:nvSpPr>
          <p:cNvPr id="18446" name="Text Box 17"/>
          <p:cNvSpPr txBox="1">
            <a:spLocks noChangeArrowheads="1"/>
          </p:cNvSpPr>
          <p:nvPr/>
        </p:nvSpPr>
        <p:spPr bwMode="auto">
          <a:xfrm>
            <a:off x="2627313" y="2607544"/>
            <a:ext cx="2087562" cy="353943"/>
          </a:xfrm>
          <a:prstGeom prst="rect">
            <a:avLst/>
          </a:prstGeom>
          <a:solidFill>
            <a:srgbClr val="CC94AC"/>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latin typeface="Arial" charset="0"/>
              </a:rPr>
              <a:t>V: Erziehen, Beraten, Betreuen</a:t>
            </a:r>
          </a:p>
          <a:p>
            <a:r>
              <a:rPr lang="de-DE" sz="700" dirty="0">
                <a:latin typeface="Arial" charset="0"/>
              </a:rPr>
              <a:t>(20 Pst.; 4 Sitzungen)</a:t>
            </a:r>
          </a:p>
        </p:txBody>
      </p:sp>
      <p:sp>
        <p:nvSpPr>
          <p:cNvPr id="18447" name="Text Box 18"/>
          <p:cNvSpPr txBox="1">
            <a:spLocks noChangeArrowheads="1"/>
          </p:cNvSpPr>
          <p:nvPr/>
        </p:nvSpPr>
        <p:spPr bwMode="auto">
          <a:xfrm>
            <a:off x="2634022" y="2152245"/>
            <a:ext cx="2087563" cy="384721"/>
          </a:xfrm>
          <a:prstGeom prst="rect">
            <a:avLst/>
          </a:prstGeom>
          <a:solidFill>
            <a:srgbClr val="00B0F0"/>
          </a:solidFill>
          <a:ln w="9525">
            <a:solidFill>
              <a:schemeClr val="tx1"/>
            </a:solidFill>
            <a:miter lim="800000"/>
            <a:headEnd/>
            <a:tailEnd/>
          </a:ln>
          <a:effectLst/>
        </p:spPr>
        <p:txBody>
          <a:bodyPr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r>
              <a:rPr lang="de-DE" sz="900" dirty="0">
                <a:solidFill>
                  <a:prstClr val="white"/>
                </a:solidFill>
              </a:rPr>
              <a:t>Diversität im Lernprozess nutzen </a:t>
            </a:r>
          </a:p>
          <a:p>
            <a:endParaRPr lang="de-DE" dirty="0"/>
          </a:p>
        </p:txBody>
      </p:sp>
      <p:sp>
        <p:nvSpPr>
          <p:cNvPr id="18449" name="Text Box 20"/>
          <p:cNvSpPr txBox="1">
            <a:spLocks noChangeArrowheads="1"/>
          </p:cNvSpPr>
          <p:nvPr/>
        </p:nvSpPr>
        <p:spPr bwMode="auto">
          <a:xfrm>
            <a:off x="6948488" y="1338386"/>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r>
              <a:rPr lang="de-DE" dirty="0">
                <a:solidFill>
                  <a:prstClr val="white"/>
                </a:solidFill>
              </a:rPr>
              <a:t>Lehr- und Lernprozesse in der (Schulform) innovativ gestalten </a:t>
            </a:r>
            <a:endParaRPr lang="de-DE" b="0" dirty="0">
              <a:solidFill>
                <a:prstClr val="white"/>
              </a:solidFill>
            </a:endParaRPr>
          </a:p>
        </p:txBody>
      </p:sp>
      <p:sp>
        <p:nvSpPr>
          <p:cNvPr id="18457" name="Text Box 37"/>
          <p:cNvSpPr txBox="1">
            <a:spLocks noChangeArrowheads="1"/>
          </p:cNvSpPr>
          <p:nvPr/>
        </p:nvSpPr>
        <p:spPr bwMode="auto">
          <a:xfrm>
            <a:off x="7874779" y="404833"/>
            <a:ext cx="10445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1000" dirty="0" err="1">
                <a:solidFill>
                  <a:srgbClr val="000000"/>
                </a:solidFill>
                <a:latin typeface="Arial" charset="0"/>
              </a:rPr>
              <a:t>Pstd</a:t>
            </a:r>
            <a:r>
              <a:rPr lang="de-DE" sz="1000" dirty="0">
                <a:solidFill>
                  <a:srgbClr val="000000"/>
                </a:solidFill>
                <a:latin typeface="Arial" charset="0"/>
              </a:rPr>
              <a:t>. = Präsenzstunde</a:t>
            </a:r>
          </a:p>
        </p:txBody>
      </p:sp>
      <p:sp>
        <p:nvSpPr>
          <p:cNvPr id="18458" name="Text Box 39"/>
          <p:cNvSpPr txBox="1">
            <a:spLocks noChangeArrowheads="1"/>
          </p:cNvSpPr>
          <p:nvPr/>
        </p:nvSpPr>
        <p:spPr bwMode="auto">
          <a:xfrm>
            <a:off x="1652448" y="412793"/>
            <a:ext cx="881727" cy="341632"/>
          </a:xfrm>
          <a:prstGeom prst="rect">
            <a:avLst/>
          </a:prstGeom>
          <a:solidFill>
            <a:srgbClr val="FFFF99"/>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VEIN</a:t>
            </a:r>
          </a:p>
        </p:txBody>
      </p:sp>
      <p:sp>
        <p:nvSpPr>
          <p:cNvPr id="18460" name="Text Box 41"/>
          <p:cNvSpPr txBox="1">
            <a:spLocks noChangeArrowheads="1"/>
          </p:cNvSpPr>
          <p:nvPr/>
        </p:nvSpPr>
        <p:spPr bwMode="auto">
          <a:xfrm>
            <a:off x="511069" y="444180"/>
            <a:ext cx="12426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a:solidFill>
                  <a:srgbClr val="000000"/>
                </a:solidFill>
                <a:latin typeface="Arial" charset="0"/>
              </a:rPr>
              <a:t>bewertet, Pflicht, 2 UB, 20 </a:t>
            </a:r>
            <a:r>
              <a:rPr lang="de-DE" sz="800" dirty="0" err="1">
                <a:solidFill>
                  <a:srgbClr val="000000"/>
                </a:solidFill>
                <a:latin typeface="Arial" charset="0"/>
              </a:rPr>
              <a:t>Pstd</a:t>
            </a:r>
            <a:r>
              <a:rPr lang="de-DE" sz="800" dirty="0">
                <a:solidFill>
                  <a:srgbClr val="000000"/>
                </a:solidFill>
                <a:latin typeface="Arial" charset="0"/>
              </a:rPr>
              <a:t>., 4 Sitzungen</a:t>
            </a:r>
          </a:p>
        </p:txBody>
      </p:sp>
      <p:sp>
        <p:nvSpPr>
          <p:cNvPr id="18462" name="Text Box 46"/>
          <p:cNvSpPr txBox="1">
            <a:spLocks noChangeArrowheads="1"/>
          </p:cNvSpPr>
          <p:nvPr/>
        </p:nvSpPr>
        <p:spPr bwMode="auto">
          <a:xfrm>
            <a:off x="147175" y="426855"/>
            <a:ext cx="427525" cy="341632"/>
          </a:xfrm>
          <a:prstGeom prst="rect">
            <a:avLst/>
          </a:prstGeom>
          <a:solidFill>
            <a:srgbClr val="00B0F0"/>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prstClr val="white"/>
                </a:solidFill>
                <a:latin typeface="Arial" charset="0"/>
              </a:rPr>
              <a:t>Modul</a:t>
            </a:r>
          </a:p>
          <a:p>
            <a:pPr algn="ctr">
              <a:lnSpc>
                <a:spcPct val="90000"/>
              </a:lnSpc>
            </a:pPr>
            <a:r>
              <a:rPr lang="de-DE" sz="900" dirty="0">
                <a:solidFill>
                  <a:prstClr val="white"/>
                </a:solidFill>
                <a:latin typeface="Arial" charset="0"/>
              </a:rPr>
              <a:t>(M)</a:t>
            </a:r>
          </a:p>
        </p:txBody>
      </p:sp>
      <p:sp>
        <p:nvSpPr>
          <p:cNvPr id="18463" name="Text Box 48"/>
          <p:cNvSpPr txBox="1">
            <a:spLocks noChangeArrowheads="1"/>
          </p:cNvSpPr>
          <p:nvPr/>
        </p:nvSpPr>
        <p:spPr bwMode="auto">
          <a:xfrm>
            <a:off x="2627312" y="891478"/>
            <a:ext cx="2107043"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1. Hauptsemester</a:t>
            </a:r>
          </a:p>
          <a:p>
            <a:pPr algn="ctr">
              <a:lnSpc>
                <a:spcPct val="70000"/>
              </a:lnSpc>
              <a:spcBef>
                <a:spcPct val="50000"/>
              </a:spcBef>
            </a:pPr>
            <a:r>
              <a:rPr lang="de-DE" sz="1000" b="1">
                <a:solidFill>
                  <a:srgbClr val="000000"/>
                </a:solidFill>
                <a:latin typeface="Arial" charset="0"/>
              </a:rPr>
              <a:t>6 Monate</a:t>
            </a:r>
          </a:p>
        </p:txBody>
      </p:sp>
      <p:sp>
        <p:nvSpPr>
          <p:cNvPr id="18464" name="Text Box 49"/>
          <p:cNvSpPr txBox="1">
            <a:spLocks noChangeArrowheads="1"/>
          </p:cNvSpPr>
          <p:nvPr/>
        </p:nvSpPr>
        <p:spPr bwMode="auto">
          <a:xfrm>
            <a:off x="4799203" y="900946"/>
            <a:ext cx="2079613"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2. Hauptsemester</a:t>
            </a:r>
          </a:p>
          <a:p>
            <a:pPr algn="ctr">
              <a:lnSpc>
                <a:spcPct val="70000"/>
              </a:lnSpc>
              <a:spcBef>
                <a:spcPct val="50000"/>
              </a:spcBef>
            </a:pPr>
            <a:r>
              <a:rPr lang="de-DE" sz="1000" b="1">
                <a:solidFill>
                  <a:srgbClr val="000000"/>
                </a:solidFill>
                <a:latin typeface="Arial" charset="0"/>
              </a:rPr>
              <a:t>6 Monate</a:t>
            </a:r>
          </a:p>
        </p:txBody>
      </p:sp>
      <p:sp>
        <p:nvSpPr>
          <p:cNvPr id="18465" name="Text Box 50"/>
          <p:cNvSpPr txBox="1">
            <a:spLocks noChangeArrowheads="1"/>
          </p:cNvSpPr>
          <p:nvPr/>
        </p:nvSpPr>
        <p:spPr bwMode="auto">
          <a:xfrm>
            <a:off x="6956872" y="900840"/>
            <a:ext cx="2087562" cy="415925"/>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Prüfungssemester</a:t>
            </a:r>
          </a:p>
          <a:p>
            <a:pPr algn="ctr">
              <a:lnSpc>
                <a:spcPct val="70000"/>
              </a:lnSpc>
              <a:spcBef>
                <a:spcPct val="50000"/>
              </a:spcBef>
            </a:pPr>
            <a:r>
              <a:rPr lang="de-DE" sz="1000" b="1">
                <a:solidFill>
                  <a:srgbClr val="000000"/>
                </a:solidFill>
                <a:latin typeface="Arial" charset="0"/>
              </a:rPr>
              <a:t>6 Monate</a:t>
            </a:r>
          </a:p>
        </p:txBody>
      </p:sp>
      <p:sp>
        <p:nvSpPr>
          <p:cNvPr id="18467" name="Text Box 56"/>
          <p:cNvSpPr txBox="1">
            <a:spLocks noChangeArrowheads="1"/>
          </p:cNvSpPr>
          <p:nvPr/>
        </p:nvSpPr>
        <p:spPr bwMode="auto">
          <a:xfrm>
            <a:off x="2634023" y="1338386"/>
            <a:ext cx="2087562" cy="246221"/>
          </a:xfrm>
          <a:prstGeom prst="rect">
            <a:avLst/>
          </a:prstGeom>
          <a:solidFill>
            <a:srgbClr val="00B0F0"/>
          </a:solidFill>
          <a:ln w="9525">
            <a:solidFill>
              <a:schemeClr val="tx1"/>
            </a:solidFill>
            <a:miter lim="800000"/>
            <a:headEnd/>
            <a:tailEnd/>
          </a:ln>
          <a:effectLst/>
        </p:spPr>
        <p:txBody>
          <a:bodyPr lIns="54000" rIns="36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1;  </a:t>
            </a:r>
            <a:r>
              <a:rPr lang="de-DE" sz="1000" b="1" dirty="0">
                <a:solidFill>
                  <a:prstClr val="white"/>
                </a:solidFill>
                <a:latin typeface="Arial" charset="0"/>
              </a:rPr>
              <a:t>G:   </a:t>
            </a:r>
            <a:r>
              <a:rPr lang="de-DE" sz="1000" dirty="0">
                <a:solidFill>
                  <a:prstClr val="white"/>
                </a:solidFill>
                <a:latin typeface="Arial" charset="0"/>
              </a:rPr>
              <a:t>LF;  </a:t>
            </a:r>
            <a:r>
              <a:rPr lang="de-DE" sz="1000" b="1" dirty="0" err="1">
                <a:solidFill>
                  <a:prstClr val="white"/>
                </a:solidFill>
                <a:latin typeface="Arial" charset="0"/>
              </a:rPr>
              <a:t>Fö</a:t>
            </a:r>
            <a:r>
              <a:rPr lang="de-DE" sz="1000" b="1" dirty="0">
                <a:solidFill>
                  <a:prstClr val="white"/>
                </a:solidFill>
                <a:latin typeface="Arial" charset="0"/>
              </a:rPr>
              <a:t>: </a:t>
            </a:r>
            <a:r>
              <a:rPr lang="de-DE" sz="1000" dirty="0">
                <a:solidFill>
                  <a:prstClr val="white"/>
                </a:solidFill>
                <a:latin typeface="Arial" charset="0"/>
              </a:rPr>
              <a:t>Fach</a:t>
            </a:r>
          </a:p>
        </p:txBody>
      </p:sp>
      <p:sp>
        <p:nvSpPr>
          <p:cNvPr id="18473" name="Text Box 63"/>
          <p:cNvSpPr txBox="1">
            <a:spLocks noChangeArrowheads="1"/>
          </p:cNvSpPr>
          <p:nvPr/>
        </p:nvSpPr>
        <p:spPr bwMode="auto">
          <a:xfrm>
            <a:off x="123191" y="1730985"/>
            <a:ext cx="2410984" cy="35548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Lernprozessgestaltung</a:t>
            </a:r>
          </a:p>
          <a:p>
            <a:pPr>
              <a:lnSpc>
                <a:spcPct val="90000"/>
              </a:lnSpc>
            </a:pPr>
            <a:r>
              <a:rPr lang="de-DE" sz="1000" dirty="0">
                <a:solidFill>
                  <a:srgbClr val="000000"/>
                </a:solidFill>
                <a:latin typeface="Arial" charset="0"/>
              </a:rPr>
              <a:t>(</a:t>
            </a:r>
            <a:r>
              <a:rPr lang="de-DE" sz="700" b="1" dirty="0">
                <a:solidFill>
                  <a:srgbClr val="000000"/>
                </a:solidFill>
                <a:latin typeface="Arial" charset="0"/>
              </a:rPr>
              <a:t>GS</a:t>
            </a:r>
            <a:r>
              <a:rPr lang="de-DE" sz="700" dirty="0">
                <a:solidFill>
                  <a:srgbClr val="000000"/>
                </a:solidFill>
                <a:latin typeface="Arial" charset="0"/>
              </a:rPr>
              <a:t>: 12 </a:t>
            </a:r>
            <a:r>
              <a:rPr lang="de-DE" sz="700" dirty="0" err="1">
                <a:solidFill>
                  <a:srgbClr val="000000"/>
                </a:solidFill>
                <a:latin typeface="Arial" charset="0"/>
              </a:rPr>
              <a:t>Pstd</a:t>
            </a:r>
            <a:r>
              <a:rPr lang="de-DE" sz="700" dirty="0">
                <a:solidFill>
                  <a:srgbClr val="000000"/>
                </a:solidFill>
                <a:latin typeface="Arial" charset="0"/>
              </a:rPr>
              <a:t>.; 3 Sitzungen; </a:t>
            </a:r>
            <a:r>
              <a:rPr lang="de-DE" sz="700" b="1" dirty="0">
                <a:solidFill>
                  <a:srgbClr val="000000"/>
                </a:solidFill>
                <a:latin typeface="Arial" charset="0"/>
              </a:rPr>
              <a:t>HR/</a:t>
            </a:r>
            <a:r>
              <a:rPr lang="de-DE" sz="700" b="1" dirty="0" err="1">
                <a:solidFill>
                  <a:srgbClr val="000000"/>
                </a:solidFill>
                <a:latin typeface="Arial" charset="0"/>
              </a:rPr>
              <a:t>Fö</a:t>
            </a:r>
            <a:r>
              <a:rPr lang="de-DE" sz="700" dirty="0">
                <a:solidFill>
                  <a:srgbClr val="000000"/>
                </a:solidFill>
                <a:latin typeface="Arial" charset="0"/>
              </a:rPr>
              <a:t>: 15 </a:t>
            </a:r>
            <a:r>
              <a:rPr lang="de-DE" sz="700" dirty="0" err="1">
                <a:solidFill>
                  <a:srgbClr val="000000"/>
                </a:solidFill>
                <a:latin typeface="Arial" charset="0"/>
              </a:rPr>
              <a:t>Pstd</a:t>
            </a:r>
            <a:r>
              <a:rPr lang="de-DE" sz="700" dirty="0">
                <a:solidFill>
                  <a:srgbClr val="000000"/>
                </a:solidFill>
                <a:latin typeface="Arial" charset="0"/>
              </a:rPr>
              <a:t>.; 3 Sitzungen) </a:t>
            </a:r>
          </a:p>
        </p:txBody>
      </p:sp>
      <p:sp>
        <p:nvSpPr>
          <p:cNvPr id="18475" name="Text Box 65"/>
          <p:cNvSpPr txBox="1">
            <a:spLocks noChangeArrowheads="1"/>
          </p:cNvSpPr>
          <p:nvPr/>
        </p:nvSpPr>
        <p:spPr bwMode="auto">
          <a:xfrm>
            <a:off x="111749" y="891478"/>
            <a:ext cx="2435381" cy="41592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70000"/>
              </a:lnSpc>
              <a:spcBef>
                <a:spcPct val="50000"/>
              </a:spcBef>
            </a:pPr>
            <a:r>
              <a:rPr lang="de-DE" sz="1200" b="1">
                <a:solidFill>
                  <a:srgbClr val="000000"/>
                </a:solidFill>
                <a:latin typeface="Arial" charset="0"/>
              </a:rPr>
              <a:t>Einführungsphase</a:t>
            </a:r>
            <a:r>
              <a:rPr lang="de-DE" sz="1000" b="1">
                <a:solidFill>
                  <a:srgbClr val="000000"/>
                </a:solidFill>
                <a:latin typeface="Arial" charset="0"/>
              </a:rPr>
              <a:t> </a:t>
            </a:r>
          </a:p>
          <a:p>
            <a:pPr algn="ctr">
              <a:lnSpc>
                <a:spcPct val="70000"/>
              </a:lnSpc>
              <a:spcBef>
                <a:spcPct val="50000"/>
              </a:spcBef>
            </a:pPr>
            <a:r>
              <a:rPr lang="de-DE" sz="1000" b="1">
                <a:solidFill>
                  <a:srgbClr val="000000"/>
                </a:solidFill>
                <a:latin typeface="Arial" charset="0"/>
              </a:rPr>
              <a:t>3 Monate</a:t>
            </a:r>
          </a:p>
        </p:txBody>
      </p:sp>
      <p:sp>
        <p:nvSpPr>
          <p:cNvPr id="18479" name="Text Box 71"/>
          <p:cNvSpPr txBox="1">
            <a:spLocks noChangeArrowheads="1"/>
          </p:cNvSpPr>
          <p:nvPr/>
        </p:nvSpPr>
        <p:spPr bwMode="auto">
          <a:xfrm>
            <a:off x="2488124" y="404833"/>
            <a:ext cx="8050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 </a:t>
            </a:r>
          </a:p>
          <a:p>
            <a:pPr>
              <a:spcBef>
                <a:spcPct val="50000"/>
              </a:spcBef>
            </a:pPr>
            <a:r>
              <a:rPr lang="de-DE" sz="800" b="1" dirty="0">
                <a:solidFill>
                  <a:srgbClr val="000000"/>
                </a:solidFill>
                <a:latin typeface="Arial" charset="0"/>
              </a:rPr>
              <a:t>Pflicht</a:t>
            </a:r>
            <a:endParaRPr lang="de-DE" sz="800" dirty="0">
              <a:solidFill>
                <a:srgbClr val="000000"/>
              </a:solidFill>
              <a:latin typeface="Arial" charset="0"/>
            </a:endParaRPr>
          </a:p>
        </p:txBody>
      </p:sp>
      <p:sp>
        <p:nvSpPr>
          <p:cNvPr id="18472" name="Text Box 62"/>
          <p:cNvSpPr txBox="1">
            <a:spLocks noChangeArrowheads="1"/>
          </p:cNvSpPr>
          <p:nvPr/>
        </p:nvSpPr>
        <p:spPr bwMode="auto">
          <a:xfrm>
            <a:off x="111750" y="2128831"/>
            <a:ext cx="2442538" cy="43607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rIns="54000"/>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1000" b="1" dirty="0">
                <a:solidFill>
                  <a:srgbClr val="000000"/>
                </a:solidFill>
                <a:latin typeface="Arial" charset="0"/>
              </a:rPr>
              <a:t>Einführung ins Fach</a:t>
            </a:r>
          </a:p>
          <a:p>
            <a:pPr>
              <a:lnSpc>
                <a:spcPct val="90000"/>
              </a:lnSpc>
            </a:pPr>
            <a:r>
              <a:rPr lang="de-DE" sz="700" dirty="0">
                <a:solidFill>
                  <a:srgbClr val="000000"/>
                </a:solidFill>
                <a:latin typeface="Arial" charset="0"/>
              </a:rPr>
              <a:t>(</a:t>
            </a:r>
            <a:r>
              <a:rPr lang="de-DE" sz="700" b="1" dirty="0">
                <a:solidFill>
                  <a:srgbClr val="000000"/>
                </a:solidFill>
                <a:latin typeface="Arial" charset="0"/>
              </a:rPr>
              <a:t>HR/FÖ</a:t>
            </a:r>
            <a:r>
              <a:rPr lang="de-DE" sz="700" dirty="0">
                <a:solidFill>
                  <a:srgbClr val="000000"/>
                </a:solidFill>
                <a:latin typeface="Arial" charset="0"/>
              </a:rPr>
              <a:t>: F1 und F2, 2 x 9 </a:t>
            </a:r>
            <a:r>
              <a:rPr lang="de-DE" sz="700" dirty="0" err="1">
                <a:solidFill>
                  <a:srgbClr val="000000"/>
                </a:solidFill>
                <a:latin typeface="Arial" charset="0"/>
              </a:rPr>
              <a:t>Pstd</a:t>
            </a:r>
            <a:r>
              <a:rPr lang="de-DE" sz="700" dirty="0">
                <a:solidFill>
                  <a:srgbClr val="000000"/>
                </a:solidFill>
                <a:latin typeface="Arial" charset="0"/>
              </a:rPr>
              <a:t>.; je 3 Sitzungen</a:t>
            </a:r>
          </a:p>
          <a:p>
            <a:pPr>
              <a:lnSpc>
                <a:spcPct val="90000"/>
              </a:lnSpc>
            </a:pPr>
            <a:r>
              <a:rPr lang="de-DE" sz="700" b="1" dirty="0">
                <a:solidFill>
                  <a:srgbClr val="000000"/>
                </a:solidFill>
                <a:latin typeface="Arial" charset="0"/>
              </a:rPr>
              <a:t>GS</a:t>
            </a:r>
            <a:r>
              <a:rPr lang="de-DE" sz="700" dirty="0">
                <a:solidFill>
                  <a:srgbClr val="000000"/>
                </a:solidFill>
                <a:latin typeface="Arial" charset="0"/>
              </a:rPr>
              <a:t>: F1, F2 und F3, 3 x 9 </a:t>
            </a:r>
            <a:r>
              <a:rPr lang="de-DE" sz="700" dirty="0" err="1">
                <a:solidFill>
                  <a:srgbClr val="000000"/>
                </a:solidFill>
                <a:latin typeface="Arial" charset="0"/>
              </a:rPr>
              <a:t>Pstd</a:t>
            </a:r>
            <a:r>
              <a:rPr lang="de-DE" sz="700" dirty="0">
                <a:solidFill>
                  <a:srgbClr val="000000"/>
                </a:solidFill>
                <a:latin typeface="Arial" charset="0"/>
              </a:rPr>
              <a:t>.; je 3 Sitzungen)</a:t>
            </a:r>
          </a:p>
          <a:p>
            <a:pPr>
              <a:lnSpc>
                <a:spcPct val="90000"/>
              </a:lnSpc>
            </a:pPr>
            <a:endParaRPr lang="de-DE" sz="800" dirty="0">
              <a:solidFill>
                <a:srgbClr val="000000"/>
              </a:solidFill>
              <a:latin typeface="Arial" charset="0"/>
            </a:endParaRPr>
          </a:p>
        </p:txBody>
      </p:sp>
      <p:sp>
        <p:nvSpPr>
          <p:cNvPr id="18450" name="Text Box 21"/>
          <p:cNvSpPr txBox="1">
            <a:spLocks noChangeArrowheads="1"/>
          </p:cNvSpPr>
          <p:nvPr/>
        </p:nvSpPr>
        <p:spPr bwMode="auto">
          <a:xfrm>
            <a:off x="111749" y="4248247"/>
            <a:ext cx="8820651" cy="738591"/>
          </a:xfrm>
          <a:prstGeom prst="rect">
            <a:avLst/>
          </a:prstGeom>
          <a:solidFill>
            <a:schemeClr val="tx2">
              <a:lumMod val="40000"/>
              <a:lumOff val="60000"/>
            </a:schemeClr>
          </a:solidFill>
          <a:ln w="6350">
            <a:solidFill>
              <a:schemeClr val="tx1"/>
            </a:solidFill>
            <a:miter lim="800000"/>
            <a:headEnd/>
            <a:tailEnd/>
          </a:ln>
          <a:effectLst/>
        </p:spPr>
        <p:txBody>
          <a:bodyPr wrap="square" tIns="1188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50000"/>
              </a:lnSpc>
              <a:spcBef>
                <a:spcPct val="65000"/>
              </a:spcBef>
            </a:pPr>
            <a:r>
              <a:rPr lang="de-DE" sz="1000" b="1" dirty="0">
                <a:solidFill>
                  <a:srgbClr val="000000"/>
                </a:solidFill>
                <a:latin typeface="Arial" charset="0"/>
              </a:rPr>
              <a:t>V: Beratung und Reflexion von beruflichen Handlungssituationen (VBRH)</a:t>
            </a:r>
          </a:p>
          <a:p>
            <a:pPr algn="ctr">
              <a:lnSpc>
                <a:spcPct val="50000"/>
              </a:lnSpc>
              <a:spcBef>
                <a:spcPct val="65000"/>
              </a:spcBef>
            </a:pPr>
            <a:endParaRPr lang="de-DE" sz="1000" dirty="0">
              <a:solidFill>
                <a:srgbClr val="000000"/>
              </a:solidFill>
              <a:latin typeface="Arial" charset="0"/>
            </a:endParaRPr>
          </a:p>
          <a:p>
            <a:pPr algn="ctr">
              <a:lnSpc>
                <a:spcPct val="50000"/>
              </a:lnSpc>
              <a:spcBef>
                <a:spcPct val="65000"/>
              </a:spcBef>
            </a:pPr>
            <a:endParaRPr lang="de-DE" sz="800" dirty="0">
              <a:solidFill>
                <a:srgbClr val="000000"/>
              </a:solidFill>
              <a:latin typeface="Arial" charset="0"/>
            </a:endParaRPr>
          </a:p>
          <a:p>
            <a:pPr algn="ctr">
              <a:lnSpc>
                <a:spcPct val="50000"/>
              </a:lnSpc>
              <a:spcBef>
                <a:spcPct val="65000"/>
              </a:spcBef>
            </a:pPr>
            <a:endParaRPr lang="de-DE" sz="1000" dirty="0">
              <a:solidFill>
                <a:srgbClr val="000000"/>
              </a:solidFill>
              <a:latin typeface="Arial" charset="0"/>
            </a:endParaRPr>
          </a:p>
        </p:txBody>
      </p:sp>
      <p:sp>
        <p:nvSpPr>
          <p:cNvPr id="48" name="Text Box 61"/>
          <p:cNvSpPr txBox="1">
            <a:spLocks noChangeArrowheads="1"/>
          </p:cNvSpPr>
          <p:nvPr/>
        </p:nvSpPr>
        <p:spPr bwMode="auto">
          <a:xfrm>
            <a:off x="327374" y="4471726"/>
            <a:ext cx="2088232"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(10 Pstd.;3 Sitzungen)</a:t>
            </a:r>
          </a:p>
        </p:txBody>
      </p:sp>
      <p:sp>
        <p:nvSpPr>
          <p:cNvPr id="49" name="Text Box 61"/>
          <p:cNvSpPr txBox="1">
            <a:spLocks noChangeArrowheads="1"/>
          </p:cNvSpPr>
          <p:nvPr/>
        </p:nvSpPr>
        <p:spPr bwMode="auto">
          <a:xfrm>
            <a:off x="2619768" y="4462993"/>
            <a:ext cx="2088828"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(11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50" name="Text Box 61"/>
          <p:cNvSpPr txBox="1">
            <a:spLocks noChangeArrowheads="1"/>
          </p:cNvSpPr>
          <p:nvPr/>
        </p:nvSpPr>
        <p:spPr bwMode="auto">
          <a:xfrm>
            <a:off x="4822928" y="4462221"/>
            <a:ext cx="2055887"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(11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53" name="Text Box 61"/>
          <p:cNvSpPr txBox="1">
            <a:spLocks noChangeArrowheads="1"/>
          </p:cNvSpPr>
          <p:nvPr/>
        </p:nvSpPr>
        <p:spPr bwMode="auto">
          <a:xfrm>
            <a:off x="6935374" y="4462221"/>
            <a:ext cx="1983983" cy="230832"/>
          </a:xfrm>
          <a:prstGeom prst="rect">
            <a:avLst/>
          </a:prstGeom>
          <a:solidFill>
            <a:schemeClr val="bg2">
              <a:lumMod val="60000"/>
              <a:lumOff val="40000"/>
            </a:schemeClr>
          </a:solidFill>
          <a:ln w="9525">
            <a:solidFill>
              <a:schemeClr val="tx1"/>
            </a:solidFill>
            <a:miter lim="800000"/>
            <a:headEnd/>
            <a:tailEnd/>
          </a:ln>
          <a:effectLst/>
        </p:spPr>
        <p:txBody>
          <a:bodyPr wrap="square" lIns="54000" rIns="5400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gn="ctr">
              <a:lnSpc>
                <a:spcPct val="90000"/>
              </a:lnSpc>
            </a:pPr>
            <a:r>
              <a:rPr lang="de-DE" sz="1000" dirty="0">
                <a:solidFill>
                  <a:srgbClr val="000000"/>
                </a:solidFill>
                <a:latin typeface="Arial" charset="0"/>
              </a:rPr>
              <a:t>(8 </a:t>
            </a:r>
            <a:r>
              <a:rPr lang="de-DE" sz="1000" dirty="0" err="1">
                <a:solidFill>
                  <a:srgbClr val="000000"/>
                </a:solidFill>
                <a:latin typeface="Arial" charset="0"/>
              </a:rPr>
              <a:t>Pstd</a:t>
            </a:r>
            <a:r>
              <a:rPr lang="de-DE" sz="1000" dirty="0">
                <a:solidFill>
                  <a:srgbClr val="000000"/>
                </a:solidFill>
                <a:latin typeface="Arial" charset="0"/>
              </a:rPr>
              <a:t>.; 3 Sitzungen)</a:t>
            </a:r>
          </a:p>
        </p:txBody>
      </p:sp>
      <p:sp>
        <p:nvSpPr>
          <p:cNvPr id="18476" name="Text Box 66"/>
          <p:cNvSpPr txBox="1">
            <a:spLocks noChangeArrowheads="1"/>
          </p:cNvSpPr>
          <p:nvPr/>
        </p:nvSpPr>
        <p:spPr bwMode="auto">
          <a:xfrm>
            <a:off x="111750" y="2999019"/>
            <a:ext cx="2435381" cy="340093"/>
          </a:xfrm>
          <a:prstGeom prst="rect">
            <a:avLst/>
          </a:prstGeom>
          <a:solidFill>
            <a:srgbClr val="FFFF99"/>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Wahlangebote (12 </a:t>
            </a:r>
            <a:r>
              <a:rPr lang="de-DE" sz="900" b="1" dirty="0" err="1">
                <a:solidFill>
                  <a:srgbClr val="000000"/>
                </a:solidFill>
                <a:latin typeface="Arial" charset="0"/>
              </a:rPr>
              <a:t>Pstd</a:t>
            </a:r>
            <a:r>
              <a:rPr lang="de-DE" sz="900" b="1" dirty="0">
                <a:solidFill>
                  <a:srgbClr val="000000"/>
                </a:solidFill>
                <a:latin typeface="Arial" charset="0"/>
              </a:rPr>
              <a:t>.)</a:t>
            </a:r>
          </a:p>
          <a:p>
            <a:pPr marL="0" indent="0"/>
            <a:r>
              <a:rPr lang="de-DE" sz="800" dirty="0">
                <a:solidFill>
                  <a:prstClr val="black"/>
                </a:solidFill>
                <a:latin typeface="Arial" pitchFamily="34" charset="0"/>
                <a:cs typeface="Arial" pitchFamily="34" charset="0"/>
              </a:rPr>
              <a:t>(</a:t>
            </a:r>
            <a:r>
              <a:rPr lang="de-DE" sz="700" b="1" dirty="0">
                <a:solidFill>
                  <a:prstClr val="black"/>
                </a:solidFill>
                <a:latin typeface="Arial" pitchFamily="34" charset="0"/>
                <a:cs typeface="Arial" pitchFamily="34" charset="0"/>
              </a:rPr>
              <a:t>HR/</a:t>
            </a:r>
            <a:r>
              <a:rPr lang="de-DE" sz="700" b="1" dirty="0" err="1">
                <a:solidFill>
                  <a:prstClr val="black"/>
                </a:solidFill>
                <a:latin typeface="Arial" pitchFamily="34" charset="0"/>
                <a:cs typeface="Arial" pitchFamily="34" charset="0"/>
              </a:rPr>
              <a:t>Fö</a:t>
            </a:r>
            <a:r>
              <a:rPr lang="de-DE" sz="700" dirty="0">
                <a:solidFill>
                  <a:prstClr val="black"/>
                </a:solidFill>
                <a:latin typeface="Arial" pitchFamily="34" charset="0"/>
                <a:cs typeface="Arial" pitchFamily="34" charset="0"/>
              </a:rPr>
              <a:t>: 12 </a:t>
            </a:r>
            <a:r>
              <a:rPr lang="de-DE" sz="700" dirty="0" err="1">
                <a:solidFill>
                  <a:prstClr val="black"/>
                </a:solidFill>
                <a:latin typeface="Arial" pitchFamily="34" charset="0"/>
                <a:cs typeface="Arial" pitchFamily="34" charset="0"/>
              </a:rPr>
              <a:t>Pstd</a:t>
            </a:r>
            <a:r>
              <a:rPr lang="de-DE" sz="700" dirty="0">
                <a:solidFill>
                  <a:prstClr val="black"/>
                </a:solidFill>
                <a:latin typeface="Arial" pitchFamily="34" charset="0"/>
                <a:cs typeface="Arial" pitchFamily="34" charset="0"/>
              </a:rPr>
              <a:t>., 3 Sitzungen)</a:t>
            </a:r>
          </a:p>
        </p:txBody>
      </p:sp>
      <p:sp>
        <p:nvSpPr>
          <p:cNvPr id="3" name="Textfeld 2"/>
          <p:cNvSpPr txBox="1"/>
          <p:nvPr/>
        </p:nvSpPr>
        <p:spPr>
          <a:xfrm>
            <a:off x="123191" y="5458827"/>
            <a:ext cx="8822321" cy="861774"/>
          </a:xfrm>
          <a:prstGeom prst="rect">
            <a:avLst/>
          </a:prstGeom>
          <a:solidFill>
            <a:schemeClr val="accent1">
              <a:lumMod val="60000"/>
              <a:lumOff val="40000"/>
              <a:alpha val="50000"/>
            </a:schemeClr>
          </a:solidFill>
          <a:ln>
            <a:noFill/>
          </a:ln>
        </p:spPr>
        <p:txBody>
          <a:bodyPr wrap="square" rtlCol="0">
            <a:spAutoFit/>
          </a:bodyPr>
          <a:lstStyle>
            <a:defPPr>
              <a:defRPr lang="de-DE"/>
            </a:defPPr>
            <a:lvl1pPr>
              <a:defRPr sz="800"/>
            </a:lvl1pPr>
          </a:lstStyle>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dirty="0">
              <a:solidFill>
                <a:prstClr val="black"/>
              </a:solidFill>
            </a:endParaRPr>
          </a:p>
          <a:p>
            <a:endParaRPr lang="de-DE" sz="1000" dirty="0">
              <a:solidFill>
                <a:prstClr val="black"/>
              </a:solidFill>
            </a:endParaRPr>
          </a:p>
        </p:txBody>
      </p:sp>
      <p:sp>
        <p:nvSpPr>
          <p:cNvPr id="18437" name="Text Box 5"/>
          <p:cNvSpPr txBox="1">
            <a:spLocks noChangeArrowheads="1"/>
          </p:cNvSpPr>
          <p:nvPr/>
        </p:nvSpPr>
        <p:spPr bwMode="auto">
          <a:xfrm>
            <a:off x="270578" y="5477009"/>
            <a:ext cx="2270211"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err="1">
                <a:solidFill>
                  <a:srgbClr val="000000"/>
                </a:solidFill>
                <a:latin typeface="Arial" charset="0"/>
              </a:rPr>
              <a:t>Hospi</a:t>
            </a:r>
            <a:r>
              <a:rPr lang="de-DE" sz="900" b="1" dirty="0">
                <a:solidFill>
                  <a:srgbClr val="000000"/>
                </a:solidFill>
                <a:latin typeface="Arial" charset="0"/>
              </a:rPr>
              <a:t>. / angeleiteter U.</a:t>
            </a:r>
          </a:p>
          <a:p>
            <a:pPr algn="ctr">
              <a:lnSpc>
                <a:spcPct val="80000"/>
              </a:lnSpc>
            </a:pPr>
            <a:r>
              <a:rPr lang="de-DE" sz="900" b="1" dirty="0">
                <a:solidFill>
                  <a:srgbClr val="000000"/>
                </a:solidFill>
                <a:latin typeface="Arial" charset="0"/>
              </a:rPr>
              <a:t>Summe: 10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2 Std. Hospitation/Woche</a:t>
            </a:r>
          </a:p>
          <a:p>
            <a:pPr algn="ctr">
              <a:lnSpc>
                <a:spcPct val="80000"/>
              </a:lnSpc>
            </a:pPr>
            <a:endParaRPr lang="de-DE" sz="900" b="1" dirty="0">
              <a:solidFill>
                <a:srgbClr val="000000"/>
              </a:solidFill>
              <a:latin typeface="Arial" charset="0"/>
            </a:endParaRPr>
          </a:p>
          <a:p>
            <a:pPr algn="ctr">
              <a:lnSpc>
                <a:spcPct val="80000"/>
              </a:lnSpc>
            </a:pPr>
            <a:endParaRPr lang="de-DE" sz="900" b="1" dirty="0">
              <a:solidFill>
                <a:srgbClr val="000000"/>
              </a:solidFill>
              <a:latin typeface="Arial" charset="0"/>
            </a:endParaRPr>
          </a:p>
        </p:txBody>
      </p:sp>
      <p:sp>
        <p:nvSpPr>
          <p:cNvPr id="18438" name="Text Box 6"/>
          <p:cNvSpPr txBox="1">
            <a:spLocks noChangeArrowheads="1"/>
          </p:cNvSpPr>
          <p:nvPr/>
        </p:nvSpPr>
        <p:spPr bwMode="auto">
          <a:xfrm>
            <a:off x="2617573" y="5491732"/>
            <a:ext cx="2107042"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 </a:t>
            </a:r>
          </a:p>
          <a:p>
            <a:pPr algn="ctr">
              <a:lnSpc>
                <a:spcPct val="80000"/>
              </a:lnSpc>
            </a:pPr>
            <a:r>
              <a:rPr lang="de-DE" sz="900" b="1" dirty="0">
                <a:solidFill>
                  <a:srgbClr val="000000"/>
                </a:solidFill>
                <a:latin typeface="Arial" charset="0"/>
              </a:rPr>
              <a:t>mindestens 2 Std. Hospitation/Woche</a:t>
            </a:r>
          </a:p>
          <a:p>
            <a:pPr algn="ctr">
              <a:lnSpc>
                <a:spcPct val="80000"/>
              </a:lnSpc>
            </a:pPr>
            <a:endParaRPr lang="de-DE" sz="900" b="1" dirty="0">
              <a:solidFill>
                <a:srgbClr val="000000"/>
              </a:solidFill>
              <a:latin typeface="Arial" charset="0"/>
            </a:endParaRPr>
          </a:p>
        </p:txBody>
      </p:sp>
      <p:sp>
        <p:nvSpPr>
          <p:cNvPr id="18439" name="Text Box 7"/>
          <p:cNvSpPr txBox="1">
            <a:spLocks noChangeArrowheads="1"/>
          </p:cNvSpPr>
          <p:nvPr/>
        </p:nvSpPr>
        <p:spPr bwMode="auto">
          <a:xfrm>
            <a:off x="4825096" y="5504027"/>
            <a:ext cx="2160587"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a:t>
            </a:r>
          </a:p>
          <a:p>
            <a:pPr algn="ctr">
              <a:lnSpc>
                <a:spcPct val="80000"/>
              </a:lnSpc>
            </a:pPr>
            <a:r>
              <a:rPr lang="de-DE" sz="900" b="1" dirty="0">
                <a:solidFill>
                  <a:srgbClr val="000000"/>
                </a:solidFill>
                <a:latin typeface="Arial" charset="0"/>
              </a:rPr>
              <a:t>2 Std. Hospitation/Woche</a:t>
            </a:r>
          </a:p>
          <a:p>
            <a:pPr algn="ctr">
              <a:lnSpc>
                <a:spcPct val="80000"/>
              </a:lnSpc>
            </a:pPr>
            <a:endParaRPr lang="de-DE" sz="900" b="1" dirty="0">
              <a:solidFill>
                <a:srgbClr val="000000"/>
              </a:solidFill>
              <a:latin typeface="Arial" charset="0"/>
            </a:endParaRPr>
          </a:p>
        </p:txBody>
      </p:sp>
      <p:sp>
        <p:nvSpPr>
          <p:cNvPr id="18444" name="Text Box 13"/>
          <p:cNvSpPr txBox="1">
            <a:spLocks noChangeArrowheads="1"/>
          </p:cNvSpPr>
          <p:nvPr/>
        </p:nvSpPr>
        <p:spPr bwMode="auto">
          <a:xfrm>
            <a:off x="7055124" y="5504028"/>
            <a:ext cx="1783751" cy="646331"/>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80000"/>
              </a:lnSpc>
            </a:pPr>
            <a:r>
              <a:rPr lang="de-DE" sz="900" b="1" dirty="0">
                <a:solidFill>
                  <a:srgbClr val="000000"/>
                </a:solidFill>
                <a:latin typeface="Arial" charset="0"/>
              </a:rPr>
              <a:t>Eigenverantwortlicher Unterricht</a:t>
            </a:r>
          </a:p>
          <a:p>
            <a:pPr algn="ctr">
              <a:lnSpc>
                <a:spcPct val="80000"/>
              </a:lnSpc>
            </a:pPr>
            <a:r>
              <a:rPr lang="de-DE" sz="900" b="1" dirty="0">
                <a:solidFill>
                  <a:srgbClr val="000000"/>
                </a:solidFill>
                <a:latin typeface="Arial" charset="0"/>
              </a:rPr>
              <a:t>10 – 12 </a:t>
            </a:r>
            <a:r>
              <a:rPr lang="de-DE" sz="900" b="1" dirty="0" err="1">
                <a:solidFill>
                  <a:srgbClr val="000000"/>
                </a:solidFill>
                <a:latin typeface="Arial" charset="0"/>
              </a:rPr>
              <a:t>Ustd</a:t>
            </a:r>
            <a:r>
              <a:rPr lang="de-DE" sz="900" b="1" dirty="0">
                <a:solidFill>
                  <a:srgbClr val="000000"/>
                </a:solidFill>
                <a:latin typeface="Arial" charset="0"/>
              </a:rPr>
              <a:t>./Woche/</a:t>
            </a:r>
          </a:p>
          <a:p>
            <a:pPr algn="ctr">
              <a:lnSpc>
                <a:spcPct val="80000"/>
              </a:lnSpc>
            </a:pPr>
            <a:r>
              <a:rPr lang="de-DE" sz="900" b="1" dirty="0">
                <a:solidFill>
                  <a:srgbClr val="000000"/>
                </a:solidFill>
                <a:latin typeface="Arial" charset="0"/>
              </a:rPr>
              <a:t>mindestens </a:t>
            </a:r>
          </a:p>
          <a:p>
            <a:pPr algn="ctr">
              <a:lnSpc>
                <a:spcPct val="80000"/>
              </a:lnSpc>
            </a:pPr>
            <a:r>
              <a:rPr lang="de-DE" sz="900" b="1" dirty="0">
                <a:solidFill>
                  <a:srgbClr val="000000"/>
                </a:solidFill>
                <a:latin typeface="Arial" charset="0"/>
              </a:rPr>
              <a:t>2 Std. Hospitation/Woche</a:t>
            </a:r>
          </a:p>
        </p:txBody>
      </p:sp>
      <p:sp>
        <p:nvSpPr>
          <p:cNvPr id="18451" name="Text Box 22"/>
          <p:cNvSpPr txBox="1">
            <a:spLocks noChangeArrowheads="1"/>
          </p:cNvSpPr>
          <p:nvPr/>
        </p:nvSpPr>
        <p:spPr bwMode="auto">
          <a:xfrm>
            <a:off x="111750" y="6315663"/>
            <a:ext cx="8810819" cy="266700"/>
          </a:xfrm>
          <a:prstGeom prst="rect">
            <a:avLst/>
          </a:prstGeom>
          <a:gradFill rotWithShape="1">
            <a:gsLst>
              <a:gs pos="0">
                <a:srgbClr val="FFFFFF"/>
              </a:gs>
              <a:gs pos="100000">
                <a:schemeClr val="accent6"/>
              </a:gs>
            </a:gsLst>
            <a:path path="shape">
              <a:fillToRect l="50000" t="50000" r="50000" b="50000"/>
            </a:path>
          </a:gradFill>
          <a:ln w="9525">
            <a:solidFill>
              <a:schemeClr val="tx1"/>
            </a:solidFill>
            <a:miter lim="800000"/>
            <a:headEnd/>
            <a:tailEnd/>
          </a:ln>
          <a:effec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spcBef>
                <a:spcPct val="50000"/>
              </a:spcBef>
            </a:pPr>
            <a:r>
              <a:rPr lang="de-DE" sz="1200" b="1" dirty="0">
                <a:solidFill>
                  <a:srgbClr val="000000"/>
                </a:solidFill>
                <a:latin typeface="Arial" charset="0"/>
              </a:rPr>
              <a:t>Schulische Aufgaben </a:t>
            </a:r>
            <a:r>
              <a:rPr lang="de-DE" sz="1200" dirty="0">
                <a:solidFill>
                  <a:srgbClr val="000000"/>
                </a:solidFill>
                <a:latin typeface="Arial" charset="0"/>
              </a:rPr>
              <a:t>(z. B. Konferenzen, Klassenfahrt, Elternarbeit, Schulleben, …)</a:t>
            </a:r>
          </a:p>
        </p:txBody>
      </p:sp>
      <p:sp>
        <p:nvSpPr>
          <p:cNvPr id="57" name="Ellipse 56"/>
          <p:cNvSpPr/>
          <p:nvPr/>
        </p:nvSpPr>
        <p:spPr>
          <a:xfrm rot="657966">
            <a:off x="7076533" y="1846853"/>
            <a:ext cx="1903703" cy="562630"/>
          </a:xfrm>
          <a:prstGeom prst="ellipse">
            <a:avLst/>
          </a:prstGeom>
          <a:solidFill>
            <a:srgbClr val="AFFFFD"/>
          </a:solidFill>
          <a:ln w="9525">
            <a:solidFill>
              <a:schemeClr val="tx1"/>
            </a:solidFill>
            <a:miter lim="800000"/>
            <a:headEnd/>
            <a:tailEnd/>
          </a:ln>
          <a:effectLst/>
        </p:spPr>
        <p:txBody>
          <a:bodyPr lIns="54000" rIns="54000">
            <a:spAutoFit/>
          </a:bodyPr>
          <a:lstStyle/>
          <a:p>
            <a:r>
              <a:rPr lang="de-DE" sz="1000" b="1" dirty="0">
                <a:latin typeface="Arial" charset="0"/>
              </a:rPr>
              <a:t>Prüfungssimulation</a:t>
            </a:r>
          </a:p>
          <a:p>
            <a:r>
              <a:rPr lang="de-DE" sz="1000" b="1" dirty="0">
                <a:latin typeface="Arial" charset="0"/>
              </a:rPr>
              <a:t>(1 Sitzung)</a:t>
            </a:r>
          </a:p>
        </p:txBody>
      </p:sp>
      <p:cxnSp>
        <p:nvCxnSpPr>
          <p:cNvPr id="7" name="Gerade Verbindung 6"/>
          <p:cNvCxnSpPr/>
          <p:nvPr/>
        </p:nvCxnSpPr>
        <p:spPr>
          <a:xfrm>
            <a:off x="1619672"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a:off x="3131840" y="345323"/>
            <a:ext cx="0" cy="50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a:off x="6228184"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Text Box 39"/>
          <p:cNvSpPr txBox="1">
            <a:spLocks noChangeArrowheads="1"/>
          </p:cNvSpPr>
          <p:nvPr/>
        </p:nvSpPr>
        <p:spPr bwMode="auto">
          <a:xfrm>
            <a:off x="3160647" y="412793"/>
            <a:ext cx="866973" cy="341632"/>
          </a:xfrm>
          <a:prstGeom prst="rect">
            <a:avLst/>
          </a:prstGeom>
          <a:solidFill>
            <a:srgbClr val="00B050"/>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VINN</a:t>
            </a:r>
          </a:p>
        </p:txBody>
      </p:sp>
      <p:sp>
        <p:nvSpPr>
          <p:cNvPr id="62" name="Text Box 71"/>
          <p:cNvSpPr txBox="1">
            <a:spLocks noChangeArrowheads="1"/>
          </p:cNvSpPr>
          <p:nvPr/>
        </p:nvSpPr>
        <p:spPr bwMode="auto">
          <a:xfrm>
            <a:off x="3997606" y="391033"/>
            <a:ext cx="7641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sp>
        <p:nvSpPr>
          <p:cNvPr id="63" name="Text Box 63"/>
          <p:cNvSpPr txBox="1">
            <a:spLocks noChangeArrowheads="1"/>
          </p:cNvSpPr>
          <p:nvPr/>
        </p:nvSpPr>
        <p:spPr bwMode="auto">
          <a:xfrm>
            <a:off x="111750" y="1350118"/>
            <a:ext cx="2422425" cy="313932"/>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Arbeitsplatz Schule + Unterrichtsplanung</a:t>
            </a:r>
          </a:p>
          <a:p>
            <a:pPr>
              <a:lnSpc>
                <a:spcPct val="90000"/>
              </a:lnSpc>
            </a:pPr>
            <a:r>
              <a:rPr lang="de-DE" sz="700" dirty="0">
                <a:solidFill>
                  <a:srgbClr val="000000"/>
                </a:solidFill>
                <a:latin typeface="Arial" charset="0"/>
              </a:rPr>
              <a:t>(5 </a:t>
            </a:r>
            <a:r>
              <a:rPr lang="de-DE" sz="700" dirty="0" err="1">
                <a:solidFill>
                  <a:srgbClr val="000000"/>
                </a:solidFill>
                <a:latin typeface="Arial" charset="0"/>
              </a:rPr>
              <a:t>Pstd</a:t>
            </a:r>
            <a:r>
              <a:rPr lang="de-DE" sz="700" dirty="0">
                <a:solidFill>
                  <a:srgbClr val="000000"/>
                </a:solidFill>
                <a:latin typeface="Arial" charset="0"/>
              </a:rPr>
              <a:t>.; 1 Sitzung)</a:t>
            </a:r>
          </a:p>
        </p:txBody>
      </p:sp>
      <p:sp>
        <p:nvSpPr>
          <p:cNvPr id="64" name="Text Box 66"/>
          <p:cNvSpPr txBox="1">
            <a:spLocks noChangeArrowheads="1"/>
          </p:cNvSpPr>
          <p:nvPr/>
        </p:nvSpPr>
        <p:spPr bwMode="auto">
          <a:xfrm>
            <a:off x="111750" y="3397851"/>
            <a:ext cx="1003867"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(4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5" name="Text Box 66"/>
          <p:cNvSpPr txBox="1">
            <a:spLocks noChangeArrowheads="1"/>
          </p:cNvSpPr>
          <p:nvPr/>
        </p:nvSpPr>
        <p:spPr bwMode="auto">
          <a:xfrm>
            <a:off x="1187204" y="3407695"/>
            <a:ext cx="1367084"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Digitale Medien </a:t>
            </a:r>
          </a:p>
          <a:p>
            <a:pPr>
              <a:lnSpc>
                <a:spcPct val="90000"/>
              </a:lnSpc>
            </a:pPr>
            <a:r>
              <a:rPr lang="de-DE" sz="800" dirty="0">
                <a:solidFill>
                  <a:srgbClr val="000000"/>
                </a:solidFill>
                <a:latin typeface="Arial" charset="0"/>
              </a:rPr>
              <a:t>(4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6" name="Text Box 66"/>
          <p:cNvSpPr txBox="1">
            <a:spLocks noChangeArrowheads="1"/>
          </p:cNvSpPr>
          <p:nvPr/>
        </p:nvSpPr>
        <p:spPr bwMode="auto">
          <a:xfrm>
            <a:off x="111750" y="3758365"/>
            <a:ext cx="1009017" cy="45243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Bildungssprache Deutsch</a:t>
            </a:r>
          </a:p>
          <a:p>
            <a:pPr>
              <a:lnSpc>
                <a:spcPct val="90000"/>
              </a:lnSpc>
            </a:pPr>
            <a:r>
              <a:rPr lang="de-DE" sz="800" dirty="0">
                <a:solidFill>
                  <a:srgbClr val="000000"/>
                </a:solidFill>
                <a:latin typeface="Arial" charset="0"/>
              </a:rPr>
              <a:t>(3 </a:t>
            </a:r>
            <a:r>
              <a:rPr lang="de-DE" sz="800" dirty="0" err="1">
                <a:solidFill>
                  <a:srgbClr val="000000"/>
                </a:solidFill>
                <a:latin typeface="Arial" charset="0"/>
              </a:rPr>
              <a:t>Pstd</a:t>
            </a:r>
            <a:r>
              <a:rPr lang="de-DE" sz="800" dirty="0">
                <a:solidFill>
                  <a:srgbClr val="000000"/>
                </a:solidFill>
                <a:latin typeface="Arial" charset="0"/>
              </a:rPr>
              <a:t>., 1 Sitzung)</a:t>
            </a:r>
          </a:p>
        </p:txBody>
      </p:sp>
      <p:sp>
        <p:nvSpPr>
          <p:cNvPr id="67" name="Text Box 66"/>
          <p:cNvSpPr txBox="1">
            <a:spLocks noChangeArrowheads="1"/>
          </p:cNvSpPr>
          <p:nvPr/>
        </p:nvSpPr>
        <p:spPr bwMode="auto">
          <a:xfrm>
            <a:off x="1174064" y="3779200"/>
            <a:ext cx="1380224"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nSpc>
                <a:spcPct val="90000"/>
              </a:lnSpc>
            </a:pPr>
            <a:r>
              <a:rPr lang="de-DE" sz="900" b="1" dirty="0">
                <a:solidFill>
                  <a:srgbClr val="000000"/>
                </a:solidFill>
                <a:latin typeface="Arial" charset="0"/>
              </a:rPr>
              <a:t>Anfangsunterricht II D/M  </a:t>
            </a:r>
          </a:p>
          <a:p>
            <a:pPr marL="0">
              <a:lnSpc>
                <a:spcPct val="90000"/>
              </a:lnSpc>
            </a:pPr>
            <a:r>
              <a:rPr lang="de-DE" sz="800" dirty="0">
                <a:solidFill>
                  <a:srgbClr val="000000"/>
                </a:solidFill>
                <a:latin typeface="Arial" charset="0"/>
              </a:rPr>
              <a:t>(</a:t>
            </a:r>
            <a:r>
              <a:rPr lang="de-DE" sz="800" b="1" dirty="0">
                <a:solidFill>
                  <a:srgbClr val="000000"/>
                </a:solidFill>
                <a:latin typeface="Arial" charset="0"/>
              </a:rPr>
              <a:t>GS</a:t>
            </a:r>
            <a:r>
              <a:rPr lang="de-DE" sz="800" dirty="0">
                <a:solidFill>
                  <a:srgbClr val="000000"/>
                </a:solidFill>
                <a:latin typeface="Arial" charset="0"/>
              </a:rPr>
              <a:t>; 6 </a:t>
            </a:r>
            <a:r>
              <a:rPr lang="de-DE" sz="800" dirty="0" err="1">
                <a:solidFill>
                  <a:srgbClr val="000000"/>
                </a:solidFill>
                <a:latin typeface="Arial" charset="0"/>
              </a:rPr>
              <a:t>Pstd</a:t>
            </a:r>
            <a:r>
              <a:rPr lang="de-DE" sz="800" dirty="0">
                <a:solidFill>
                  <a:srgbClr val="000000"/>
                </a:solidFill>
                <a:latin typeface="Arial" charset="0"/>
              </a:rPr>
              <a:t>)</a:t>
            </a:r>
          </a:p>
        </p:txBody>
      </p:sp>
      <p:sp>
        <p:nvSpPr>
          <p:cNvPr id="51" name="Text Box 66"/>
          <p:cNvSpPr txBox="1">
            <a:spLocks noChangeArrowheads="1"/>
          </p:cNvSpPr>
          <p:nvPr/>
        </p:nvSpPr>
        <p:spPr bwMode="auto">
          <a:xfrm>
            <a:off x="2619768" y="3033492"/>
            <a:ext cx="2095108"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(6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2" name="Text Box 56"/>
          <p:cNvSpPr txBox="1">
            <a:spLocks noChangeArrowheads="1"/>
          </p:cNvSpPr>
          <p:nvPr/>
        </p:nvSpPr>
        <p:spPr bwMode="auto">
          <a:xfrm>
            <a:off x="4799204" y="1340324"/>
            <a:ext cx="2087562" cy="246221"/>
          </a:xfrm>
          <a:prstGeom prst="rect">
            <a:avLst/>
          </a:prstGeom>
          <a:solidFill>
            <a:srgbClr val="00B0F0"/>
          </a:solidFill>
          <a:ln w="9525">
            <a:solidFill>
              <a:schemeClr val="tx1"/>
            </a:solidFill>
            <a:miter lim="800000"/>
            <a:headEnd/>
            <a:tailEnd/>
          </a:ln>
          <a:effectLst/>
        </p:spPr>
        <p:txBody>
          <a:bodyPr lIns="54000" rIns="36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1;  </a:t>
            </a:r>
            <a:r>
              <a:rPr lang="de-DE" sz="1000" b="1" dirty="0">
                <a:solidFill>
                  <a:prstClr val="white"/>
                </a:solidFill>
                <a:latin typeface="Arial" charset="0"/>
              </a:rPr>
              <a:t>G:   </a:t>
            </a:r>
            <a:r>
              <a:rPr lang="de-DE" sz="1000" dirty="0">
                <a:solidFill>
                  <a:prstClr val="white"/>
                </a:solidFill>
                <a:latin typeface="Arial" charset="0"/>
              </a:rPr>
              <a:t>LF;  </a:t>
            </a:r>
            <a:r>
              <a:rPr lang="de-DE" sz="1000" b="1" dirty="0" err="1">
                <a:solidFill>
                  <a:prstClr val="white"/>
                </a:solidFill>
                <a:latin typeface="Arial" charset="0"/>
              </a:rPr>
              <a:t>Fö</a:t>
            </a:r>
            <a:r>
              <a:rPr lang="de-DE" sz="1000" b="1" dirty="0">
                <a:solidFill>
                  <a:prstClr val="white"/>
                </a:solidFill>
                <a:latin typeface="Arial" charset="0"/>
              </a:rPr>
              <a:t>: </a:t>
            </a:r>
            <a:r>
              <a:rPr lang="de-DE" sz="1000" dirty="0">
                <a:solidFill>
                  <a:prstClr val="white"/>
                </a:solidFill>
                <a:latin typeface="Arial" charset="0"/>
              </a:rPr>
              <a:t>Fach</a:t>
            </a:r>
          </a:p>
        </p:txBody>
      </p:sp>
      <p:sp>
        <p:nvSpPr>
          <p:cNvPr id="54" name="Text Box 8"/>
          <p:cNvSpPr txBox="1">
            <a:spLocks noChangeArrowheads="1"/>
          </p:cNvSpPr>
          <p:nvPr/>
        </p:nvSpPr>
        <p:spPr bwMode="auto">
          <a:xfrm>
            <a:off x="4791255" y="1674404"/>
            <a:ext cx="2087562" cy="400110"/>
          </a:xfrm>
          <a:prstGeom prst="rect">
            <a:avLst/>
          </a:prstGeom>
          <a:solidFill>
            <a:srgbClr val="00B0F0"/>
          </a:solidFill>
          <a:ln w="9525">
            <a:solidFill>
              <a:schemeClr val="tx1"/>
            </a:solidFill>
            <a:miter lim="800000"/>
            <a:headEnd/>
            <a:tailEnd/>
          </a:ln>
          <a:effectLst/>
        </p:spPr>
        <p:txBody>
          <a:bodyPr lIns="54000" rIns="54000">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de-DE" sz="1000" b="1" dirty="0">
                <a:solidFill>
                  <a:prstClr val="white"/>
                </a:solidFill>
                <a:latin typeface="Arial" charset="0"/>
              </a:rPr>
              <a:t>HR: </a:t>
            </a:r>
            <a:r>
              <a:rPr lang="de-DE" sz="1000" dirty="0">
                <a:solidFill>
                  <a:prstClr val="white"/>
                </a:solidFill>
                <a:latin typeface="Arial" charset="0"/>
              </a:rPr>
              <a:t>Fach 2; </a:t>
            </a:r>
            <a:r>
              <a:rPr lang="de-DE" sz="1000" b="1" dirty="0">
                <a:solidFill>
                  <a:prstClr val="white"/>
                </a:solidFill>
                <a:latin typeface="Arial" charset="0"/>
              </a:rPr>
              <a:t>G: </a:t>
            </a:r>
            <a:r>
              <a:rPr lang="de-DE" sz="1000" dirty="0">
                <a:solidFill>
                  <a:prstClr val="white"/>
                </a:solidFill>
                <a:latin typeface="Arial" charset="0"/>
              </a:rPr>
              <a:t>K2</a:t>
            </a:r>
          </a:p>
          <a:p>
            <a:r>
              <a:rPr lang="de-DE" sz="1000" b="1" dirty="0">
                <a:solidFill>
                  <a:prstClr val="white"/>
                </a:solidFill>
                <a:latin typeface="Arial" charset="0"/>
              </a:rPr>
              <a:t>Fö: </a:t>
            </a:r>
            <a:r>
              <a:rPr lang="de-DE" sz="1000" dirty="0">
                <a:solidFill>
                  <a:prstClr val="white"/>
                </a:solidFill>
                <a:latin typeface="Arial" charset="0"/>
              </a:rPr>
              <a:t>Fachrichtung </a:t>
            </a:r>
          </a:p>
        </p:txBody>
      </p:sp>
      <p:sp>
        <p:nvSpPr>
          <p:cNvPr id="56" name="Text Box 66"/>
          <p:cNvSpPr txBox="1">
            <a:spLocks noChangeArrowheads="1"/>
          </p:cNvSpPr>
          <p:nvPr/>
        </p:nvSpPr>
        <p:spPr bwMode="auto">
          <a:xfrm>
            <a:off x="4791658" y="2614047"/>
            <a:ext cx="2095108"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Inklusion </a:t>
            </a:r>
          </a:p>
          <a:p>
            <a:pPr>
              <a:lnSpc>
                <a:spcPct val="90000"/>
              </a:lnSpc>
            </a:pPr>
            <a:r>
              <a:rPr lang="de-DE" sz="800" dirty="0">
                <a:solidFill>
                  <a:srgbClr val="000000"/>
                </a:solidFill>
                <a:latin typeface="Arial" charset="0"/>
              </a:rPr>
              <a:t>(6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9" name="Text Box 66"/>
          <p:cNvSpPr txBox="1">
            <a:spLocks noChangeArrowheads="1"/>
          </p:cNvSpPr>
          <p:nvPr/>
        </p:nvSpPr>
        <p:spPr bwMode="auto">
          <a:xfrm>
            <a:off x="4787513" y="3016159"/>
            <a:ext cx="2099253" cy="327782"/>
          </a:xfrm>
          <a:prstGeom prst="rect">
            <a:avLst/>
          </a:prstGeom>
          <a:solidFill>
            <a:srgbClr val="00B050"/>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b="1" dirty="0">
                <a:solidFill>
                  <a:srgbClr val="000000"/>
                </a:solidFill>
                <a:latin typeface="Arial" charset="0"/>
              </a:rPr>
              <a:t>Berufsorientierung </a:t>
            </a:r>
          </a:p>
          <a:p>
            <a:pPr>
              <a:lnSpc>
                <a:spcPct val="90000"/>
              </a:lnSpc>
            </a:pPr>
            <a:r>
              <a:rPr lang="de-DE" sz="800" dirty="0">
                <a:solidFill>
                  <a:srgbClr val="000000"/>
                </a:solidFill>
                <a:latin typeface="Arial" charset="0"/>
              </a:rPr>
              <a:t>(</a:t>
            </a:r>
            <a:r>
              <a:rPr lang="de-DE" sz="800" b="1" dirty="0">
                <a:solidFill>
                  <a:srgbClr val="000000"/>
                </a:solidFill>
                <a:latin typeface="Arial" charset="0"/>
              </a:rPr>
              <a:t>HR/</a:t>
            </a:r>
            <a:r>
              <a:rPr lang="de-DE" sz="800" b="1" dirty="0" err="1">
                <a:solidFill>
                  <a:srgbClr val="000000"/>
                </a:solidFill>
                <a:latin typeface="Arial" charset="0"/>
              </a:rPr>
              <a:t>Fö</a:t>
            </a:r>
            <a:r>
              <a:rPr lang="de-DE" sz="800" dirty="0">
                <a:solidFill>
                  <a:srgbClr val="000000"/>
                </a:solidFill>
                <a:latin typeface="Arial" charset="0"/>
              </a:rPr>
              <a:t>: 7 </a:t>
            </a:r>
            <a:r>
              <a:rPr lang="de-DE" sz="800" dirty="0" err="1">
                <a:solidFill>
                  <a:srgbClr val="000000"/>
                </a:solidFill>
                <a:latin typeface="Arial" charset="0"/>
              </a:rPr>
              <a:t>Pstd</a:t>
            </a:r>
            <a:r>
              <a:rPr lang="de-DE" sz="800" dirty="0">
                <a:solidFill>
                  <a:srgbClr val="000000"/>
                </a:solidFill>
                <a:latin typeface="Arial" charset="0"/>
              </a:rPr>
              <a:t>., 2 Sitzungen)</a:t>
            </a:r>
          </a:p>
        </p:txBody>
      </p:sp>
      <p:sp>
        <p:nvSpPr>
          <p:cNvPr id="55" name="Text Box 20"/>
          <p:cNvSpPr txBox="1">
            <a:spLocks noChangeArrowheads="1"/>
          </p:cNvSpPr>
          <p:nvPr/>
        </p:nvSpPr>
        <p:spPr bwMode="auto">
          <a:xfrm>
            <a:off x="6935375" y="2471321"/>
            <a:ext cx="1997025" cy="1754326"/>
          </a:xfrm>
          <a:prstGeom prst="rect">
            <a:avLst/>
          </a:prstGeom>
          <a:solidFill>
            <a:srgbClr val="7030A0"/>
          </a:solidFill>
          <a:ln w="9525">
            <a:solidFill>
              <a:schemeClr val="tx1"/>
            </a:solidFill>
            <a:miter lim="800000"/>
            <a:headEnd/>
            <a:tailEnd/>
          </a:ln>
          <a:effectLst/>
        </p:spPr>
        <p:txBody>
          <a:bodyPr wrap="square" lIns="54000" rIns="54000">
            <a:spAutoFit/>
          </a:bodyPr>
          <a:lstStyle>
            <a:defPPr>
              <a:defRPr lang="de-DE"/>
            </a:defPPr>
            <a:lvl1pPr>
              <a:defRPr sz="1000" b="1">
                <a:solidFill>
                  <a:srgbClr val="000000"/>
                </a:solidFill>
                <a:latin typeface="Arial" charset="0"/>
              </a:defRPr>
            </a:lvl1pPr>
            <a:lvl2pPr marL="742950" indent="-285750">
              <a:defRPr sz="2400">
                <a:latin typeface="Times" pitchFamily="18" charset="0"/>
              </a:defRPr>
            </a:lvl2pPr>
            <a:lvl3pPr marL="1143000" indent="-228600">
              <a:defRPr sz="2400">
                <a:latin typeface="Times" pitchFamily="18" charset="0"/>
              </a:defRPr>
            </a:lvl3pPr>
            <a:lvl4pPr marL="1600200" indent="-228600">
              <a:defRPr sz="2400">
                <a:latin typeface="Times" pitchFamily="18" charset="0"/>
              </a:defRPr>
            </a:lvl4pPr>
            <a:lvl5pPr marL="2057400" indent="-228600">
              <a:defRPr sz="2400">
                <a:latin typeface="Times" pitchFamily="18" charset="0"/>
              </a:defRPr>
            </a:lvl5pPr>
            <a:lvl6pPr marL="2514600" indent="-228600" eaLnBrk="0" fontAlgn="base" hangingPunct="0">
              <a:spcBef>
                <a:spcPct val="0"/>
              </a:spcBef>
              <a:spcAft>
                <a:spcPct val="0"/>
              </a:spcAft>
              <a:defRPr sz="2400">
                <a:latin typeface="Times" pitchFamily="18" charset="0"/>
              </a:defRPr>
            </a:lvl6pPr>
            <a:lvl7pPr marL="2971800" indent="-228600" eaLnBrk="0" fontAlgn="base" hangingPunct="0">
              <a:spcBef>
                <a:spcPct val="0"/>
              </a:spcBef>
              <a:spcAft>
                <a:spcPct val="0"/>
              </a:spcAft>
              <a:defRPr sz="2400">
                <a:latin typeface="Times" pitchFamily="18" charset="0"/>
              </a:defRPr>
            </a:lvl7pPr>
            <a:lvl8pPr marL="3429000" indent="-228600" eaLnBrk="0" fontAlgn="base" hangingPunct="0">
              <a:spcBef>
                <a:spcPct val="0"/>
              </a:spcBef>
              <a:spcAft>
                <a:spcPct val="0"/>
              </a:spcAft>
              <a:defRPr sz="2400">
                <a:latin typeface="Times" pitchFamily="18" charset="0"/>
              </a:defRPr>
            </a:lvl8pPr>
            <a:lvl9pPr marL="3886200" indent="-228600" eaLnBrk="0" fontAlgn="base" hangingPunct="0">
              <a:spcBef>
                <a:spcPct val="0"/>
              </a:spcBef>
              <a:spcAft>
                <a:spcPct val="0"/>
              </a:spcAft>
              <a:defRPr sz="2400">
                <a:latin typeface="Times" pitchFamily="18" charset="0"/>
              </a:defRPr>
            </a:lvl9pPr>
          </a:lstStyle>
          <a:p>
            <a:pPr algn="ctr"/>
            <a:r>
              <a:rPr lang="de-DE" dirty="0">
                <a:solidFill>
                  <a:prstClr val="white"/>
                </a:solidFill>
              </a:rPr>
              <a:t>Zweite Staatsprüfung</a:t>
            </a:r>
          </a:p>
          <a:p>
            <a:pPr algn="ctr"/>
            <a:endParaRPr lang="de-DE" dirty="0">
              <a:solidFill>
                <a:prstClr val="white"/>
              </a:solidFill>
            </a:endParaRPr>
          </a:p>
          <a:p>
            <a:pPr algn="ctr"/>
            <a:r>
              <a:rPr lang="de-DE" sz="800" dirty="0">
                <a:solidFill>
                  <a:prstClr val="white"/>
                </a:solidFill>
              </a:rPr>
              <a:t>HR/</a:t>
            </a:r>
            <a:r>
              <a:rPr lang="de-DE" sz="800" dirty="0" err="1">
                <a:solidFill>
                  <a:prstClr val="white"/>
                </a:solidFill>
              </a:rPr>
              <a:t>Fö</a:t>
            </a:r>
            <a:r>
              <a:rPr lang="de-DE" sz="800" dirty="0">
                <a:solidFill>
                  <a:prstClr val="white"/>
                </a:solidFill>
              </a:rPr>
              <a:t>: 2 Unterrichtslehrproben (2 Unterrichtsvorbereitungen: Entwurf)</a:t>
            </a:r>
          </a:p>
          <a:p>
            <a:pPr algn="ctr"/>
            <a:endParaRPr lang="de-DE" sz="800" dirty="0">
              <a:solidFill>
                <a:prstClr val="white"/>
              </a:solidFill>
            </a:endParaRPr>
          </a:p>
          <a:p>
            <a:pPr algn="ctr"/>
            <a:r>
              <a:rPr lang="de-DE" sz="800" dirty="0">
                <a:solidFill>
                  <a:prstClr val="white"/>
                </a:solidFill>
              </a:rPr>
              <a:t>GS: 2 Unterrichtslehrproben im LF u. K2 (2 Unterrichtsvorbereitungen: Skizze)</a:t>
            </a:r>
          </a:p>
          <a:p>
            <a:pPr algn="ctr"/>
            <a:endParaRPr lang="de-DE" sz="800" dirty="0">
              <a:solidFill>
                <a:prstClr val="white"/>
              </a:solidFill>
            </a:endParaRPr>
          </a:p>
          <a:p>
            <a:pPr algn="ctr"/>
            <a:r>
              <a:rPr lang="de-DE" sz="800" dirty="0">
                <a:solidFill>
                  <a:prstClr val="white"/>
                </a:solidFill>
              </a:rPr>
              <a:t>GS: Erörterung der Vorlage eines Unterrichtsentwurfs (K1)</a:t>
            </a:r>
          </a:p>
          <a:p>
            <a:pPr algn="ctr"/>
            <a:endParaRPr lang="de-DE" sz="800" dirty="0">
              <a:solidFill>
                <a:prstClr val="white"/>
              </a:solidFill>
            </a:endParaRPr>
          </a:p>
          <a:p>
            <a:pPr algn="ctr"/>
            <a:r>
              <a:rPr lang="de-DE" sz="800" dirty="0">
                <a:solidFill>
                  <a:prstClr val="white"/>
                </a:solidFill>
              </a:rPr>
              <a:t>HR/</a:t>
            </a:r>
            <a:r>
              <a:rPr lang="de-DE" sz="800" dirty="0" err="1">
                <a:solidFill>
                  <a:prstClr val="white"/>
                </a:solidFill>
              </a:rPr>
              <a:t>Fö</a:t>
            </a:r>
            <a:r>
              <a:rPr lang="de-DE" sz="800" dirty="0">
                <a:solidFill>
                  <a:prstClr val="white"/>
                </a:solidFill>
              </a:rPr>
              <a:t>/GS: Mündliche Prüfung (60 min)</a:t>
            </a:r>
          </a:p>
        </p:txBody>
      </p:sp>
      <p:cxnSp>
        <p:nvCxnSpPr>
          <p:cNvPr id="68" name="Gerade Verbindung 59"/>
          <p:cNvCxnSpPr/>
          <p:nvPr/>
        </p:nvCxnSpPr>
        <p:spPr>
          <a:xfrm>
            <a:off x="4714875"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Text Box 39"/>
          <p:cNvSpPr txBox="1">
            <a:spLocks noChangeArrowheads="1"/>
          </p:cNvSpPr>
          <p:nvPr/>
        </p:nvSpPr>
        <p:spPr bwMode="auto">
          <a:xfrm>
            <a:off x="4745763" y="431230"/>
            <a:ext cx="840773" cy="341632"/>
          </a:xfrm>
          <a:prstGeom prst="rect">
            <a:avLst/>
          </a:prstGeom>
          <a:solidFill>
            <a:srgbClr val="CC94AC"/>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lnSpc>
                <a:spcPct val="90000"/>
              </a:lnSpc>
            </a:pPr>
            <a:r>
              <a:rPr lang="de-DE" sz="900" dirty="0">
                <a:solidFill>
                  <a:srgbClr val="000000"/>
                </a:solidFill>
                <a:latin typeface="Arial" charset="0"/>
              </a:rPr>
              <a:t>Veranstaltung </a:t>
            </a:r>
          </a:p>
          <a:p>
            <a:pPr algn="ctr">
              <a:lnSpc>
                <a:spcPct val="90000"/>
              </a:lnSpc>
            </a:pPr>
            <a:r>
              <a:rPr lang="de-DE" sz="900" dirty="0">
                <a:solidFill>
                  <a:srgbClr val="000000"/>
                </a:solidFill>
                <a:latin typeface="Arial" charset="0"/>
              </a:rPr>
              <a:t>(V) VEBB</a:t>
            </a:r>
          </a:p>
        </p:txBody>
      </p:sp>
      <p:sp>
        <p:nvSpPr>
          <p:cNvPr id="70" name="Text Box 71"/>
          <p:cNvSpPr txBox="1">
            <a:spLocks noChangeArrowheads="1"/>
          </p:cNvSpPr>
          <p:nvPr/>
        </p:nvSpPr>
        <p:spPr bwMode="auto">
          <a:xfrm>
            <a:off x="7083729" y="404833"/>
            <a:ext cx="78157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sp>
        <p:nvSpPr>
          <p:cNvPr id="5" name="Rechteck 4"/>
          <p:cNvSpPr/>
          <p:nvPr/>
        </p:nvSpPr>
        <p:spPr>
          <a:xfrm>
            <a:off x="123191" y="5182980"/>
            <a:ext cx="8837913" cy="19173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50" dirty="0"/>
          </a:p>
        </p:txBody>
      </p:sp>
      <p:sp>
        <p:nvSpPr>
          <p:cNvPr id="71" name="Text Box 66"/>
          <p:cNvSpPr txBox="1">
            <a:spLocks noChangeArrowheads="1"/>
          </p:cNvSpPr>
          <p:nvPr/>
        </p:nvSpPr>
        <p:spPr bwMode="auto">
          <a:xfrm>
            <a:off x="111750" y="2630547"/>
            <a:ext cx="2422425" cy="341632"/>
          </a:xfrm>
          <a:prstGeom prst="rect">
            <a:avLst/>
          </a:prstGeom>
          <a:solidFill>
            <a:srgbClr val="FFFF99"/>
          </a:solidFill>
          <a:ln w="9525">
            <a:solidFill>
              <a:schemeClr val="tx1"/>
            </a:solidFill>
            <a:miter lim="800000"/>
            <a:headEnd/>
            <a:tailEnd/>
          </a:ln>
          <a:effectLst/>
        </p:spPr>
        <p:txBody>
          <a:bodyPr wrap="square" lIns="36000" rIns="0">
            <a:spAutoFit/>
          </a:bodyPr>
          <a:lstStyle>
            <a:lvl1pPr marL="92075" indent="-920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a:lnSpc>
                <a:spcPct val="90000"/>
              </a:lnSpc>
            </a:pPr>
            <a:r>
              <a:rPr lang="de-DE" sz="900" b="1" dirty="0">
                <a:solidFill>
                  <a:srgbClr val="000000"/>
                </a:solidFill>
                <a:latin typeface="Arial" charset="0"/>
              </a:rPr>
              <a:t>Anfangsunterricht I D/M  </a:t>
            </a:r>
          </a:p>
          <a:p>
            <a:pPr marL="0">
              <a:lnSpc>
                <a:spcPct val="90000"/>
              </a:lnSpc>
            </a:pPr>
            <a:r>
              <a:rPr lang="de-DE" sz="900" dirty="0">
                <a:solidFill>
                  <a:srgbClr val="000000"/>
                </a:solidFill>
                <a:latin typeface="Arial" charset="0"/>
              </a:rPr>
              <a:t>(</a:t>
            </a:r>
            <a:r>
              <a:rPr lang="de-DE" sz="800" b="1" dirty="0">
                <a:solidFill>
                  <a:srgbClr val="000000"/>
                </a:solidFill>
                <a:latin typeface="Arial" charset="0"/>
              </a:rPr>
              <a:t>GS</a:t>
            </a:r>
            <a:r>
              <a:rPr lang="de-DE" sz="800" dirty="0">
                <a:solidFill>
                  <a:srgbClr val="000000"/>
                </a:solidFill>
                <a:latin typeface="Arial" charset="0"/>
              </a:rPr>
              <a:t>; 6 </a:t>
            </a:r>
            <a:r>
              <a:rPr lang="de-DE" sz="800" dirty="0" err="1">
                <a:solidFill>
                  <a:srgbClr val="000000"/>
                </a:solidFill>
                <a:latin typeface="Arial" charset="0"/>
              </a:rPr>
              <a:t>Pstd</a:t>
            </a:r>
            <a:r>
              <a:rPr lang="de-DE" sz="800" dirty="0">
                <a:solidFill>
                  <a:srgbClr val="000000"/>
                </a:solidFill>
                <a:latin typeface="Arial" charset="0"/>
              </a:rPr>
              <a:t>)</a:t>
            </a:r>
          </a:p>
        </p:txBody>
      </p:sp>
      <p:sp>
        <p:nvSpPr>
          <p:cNvPr id="72" name="Text Box 71"/>
          <p:cNvSpPr txBox="1">
            <a:spLocks noChangeArrowheads="1"/>
          </p:cNvSpPr>
          <p:nvPr/>
        </p:nvSpPr>
        <p:spPr bwMode="auto">
          <a:xfrm>
            <a:off x="5556211" y="397296"/>
            <a:ext cx="7641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spcBef>
                <a:spcPct val="50000"/>
              </a:spcBef>
            </a:pPr>
            <a:r>
              <a:rPr lang="de-DE" sz="800" dirty="0" err="1">
                <a:solidFill>
                  <a:srgbClr val="000000"/>
                </a:solidFill>
                <a:latin typeface="Arial" charset="0"/>
              </a:rPr>
              <a:t>unbewertet</a:t>
            </a:r>
            <a:r>
              <a:rPr lang="de-DE" sz="800" dirty="0">
                <a:solidFill>
                  <a:srgbClr val="000000"/>
                </a:solidFill>
                <a:latin typeface="Arial" charset="0"/>
              </a:rPr>
              <a:t>,</a:t>
            </a:r>
          </a:p>
          <a:p>
            <a:pPr>
              <a:spcBef>
                <a:spcPct val="50000"/>
              </a:spcBef>
            </a:pPr>
            <a:r>
              <a:rPr lang="de-DE" sz="800" b="1" dirty="0">
                <a:solidFill>
                  <a:srgbClr val="000000"/>
                </a:solidFill>
                <a:latin typeface="Arial" charset="0"/>
              </a:rPr>
              <a:t>Pflicht</a:t>
            </a:r>
            <a:r>
              <a:rPr lang="de-DE" sz="800" dirty="0">
                <a:solidFill>
                  <a:srgbClr val="000000"/>
                </a:solidFill>
                <a:latin typeface="Arial" charset="0"/>
              </a:rPr>
              <a:t> </a:t>
            </a:r>
          </a:p>
        </p:txBody>
      </p:sp>
      <p:cxnSp>
        <p:nvCxnSpPr>
          <p:cNvPr id="74" name="Gerade Verbindung 59"/>
          <p:cNvCxnSpPr/>
          <p:nvPr/>
        </p:nvCxnSpPr>
        <p:spPr>
          <a:xfrm>
            <a:off x="7740352" y="3528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Text Box 39"/>
          <p:cNvSpPr txBox="1">
            <a:spLocks noChangeArrowheads="1"/>
          </p:cNvSpPr>
          <p:nvPr/>
        </p:nvSpPr>
        <p:spPr bwMode="auto">
          <a:xfrm>
            <a:off x="6273951" y="405853"/>
            <a:ext cx="844254" cy="341632"/>
          </a:xfrm>
          <a:prstGeom prst="rect">
            <a:avLst/>
          </a:prstGeom>
          <a:solidFill>
            <a:schemeClr val="tx2">
              <a:lumMod val="75000"/>
            </a:schemeClr>
          </a:solidFill>
          <a:ln w="9525">
            <a:noFill/>
            <a:miter lim="800000"/>
            <a:headEnd/>
            <a:tailEnd/>
          </a:ln>
          <a:effectLst/>
        </p:spPr>
        <p:txBody>
          <a:bodyPr wrap="square" lIns="54000" rIns="54000">
            <a:spAutoFit/>
          </a:bodyPr>
          <a:lstStyle>
            <a:lvl1pPr marL="269875" indent="-269875">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nSpc>
                <a:spcPct val="90000"/>
              </a:lnSpc>
            </a:pPr>
            <a:r>
              <a:rPr lang="de-DE" sz="900" dirty="0">
                <a:solidFill>
                  <a:srgbClr val="000000"/>
                </a:solidFill>
                <a:latin typeface="Arial" charset="0"/>
              </a:rPr>
              <a:t>Veranstaltung</a:t>
            </a:r>
          </a:p>
          <a:p>
            <a:pPr algn="ctr">
              <a:lnSpc>
                <a:spcPct val="90000"/>
              </a:lnSpc>
            </a:pPr>
            <a:r>
              <a:rPr lang="de-DE" sz="900" dirty="0">
                <a:solidFill>
                  <a:srgbClr val="000000"/>
                </a:solidFill>
                <a:latin typeface="Arial" charset="0"/>
              </a:rPr>
              <a:t>(V) VBRH</a:t>
            </a:r>
          </a:p>
        </p:txBody>
      </p:sp>
      <p:sp>
        <p:nvSpPr>
          <p:cNvPr id="73" name="Rechteck 72"/>
          <p:cNvSpPr/>
          <p:nvPr/>
        </p:nvSpPr>
        <p:spPr>
          <a:xfrm>
            <a:off x="2787663" y="4734839"/>
            <a:ext cx="3816424" cy="215719"/>
          </a:xfrm>
          <a:prstGeom prst="rect">
            <a:avLst/>
          </a:prstGeom>
          <a:solidFill>
            <a:schemeClr val="accent1">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a:t>Entwicklungsgespräch</a:t>
            </a:r>
          </a:p>
        </p:txBody>
      </p:sp>
    </p:spTree>
    <p:extLst>
      <p:ext uri="{BB962C8B-B14F-4D97-AF65-F5344CB8AC3E}">
        <p14:creationId xmlns:p14="http://schemas.microsoft.com/office/powerpoint/2010/main" val="52572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4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4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6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47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4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4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44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4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4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46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4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47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47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847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7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2"/>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7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40" grpId="0" animBg="1"/>
      <p:bldP spid="18445" grpId="0" animBg="1"/>
      <p:bldP spid="18446" grpId="0" animBg="1"/>
      <p:bldP spid="18447" grpId="0" animBg="1"/>
      <p:bldP spid="18449" grpId="0" animBg="1"/>
      <p:bldP spid="18457" grpId="0"/>
      <p:bldP spid="18458" grpId="0" animBg="1"/>
      <p:bldP spid="18460" grpId="0"/>
      <p:bldP spid="18462" grpId="0" animBg="1"/>
      <p:bldP spid="18467" grpId="0" animBg="1"/>
      <p:bldP spid="18473" grpId="0" animBg="1"/>
      <p:bldP spid="18479" grpId="0"/>
      <p:bldP spid="18472" grpId="0" animBg="1"/>
      <p:bldP spid="18450" grpId="0" animBg="1"/>
      <p:bldP spid="48" grpId="0" animBg="1"/>
      <p:bldP spid="49" grpId="0" animBg="1"/>
      <p:bldP spid="50" grpId="0" animBg="1"/>
      <p:bldP spid="53" grpId="0" animBg="1"/>
      <p:bldP spid="18476" grpId="0" animBg="1"/>
      <p:bldP spid="3" grpId="0" animBg="1"/>
      <p:bldP spid="18437" grpId="0" animBg="1"/>
      <p:bldP spid="18438" grpId="0" animBg="1"/>
      <p:bldP spid="18439" grpId="0" animBg="1"/>
      <p:bldP spid="18444" grpId="0" animBg="1"/>
      <p:bldP spid="18451" grpId="0" animBg="1"/>
      <p:bldP spid="57" grpId="0" animBg="1"/>
      <p:bldP spid="61" grpId="0" animBg="1"/>
      <p:bldP spid="62" grpId="0"/>
      <p:bldP spid="63" grpId="0" animBg="1"/>
      <p:bldP spid="64" grpId="0" animBg="1"/>
      <p:bldP spid="65" grpId="0" animBg="1"/>
      <p:bldP spid="66" grpId="0" animBg="1"/>
      <p:bldP spid="67" grpId="0" animBg="1"/>
      <p:bldP spid="51" grpId="0" animBg="1"/>
      <p:bldP spid="52" grpId="0" animBg="1"/>
      <p:bldP spid="54" grpId="0" animBg="1"/>
      <p:bldP spid="56" grpId="0" animBg="1"/>
      <p:bldP spid="59" grpId="0" animBg="1"/>
      <p:bldP spid="55" grpId="0" animBg="1"/>
      <p:bldP spid="69" grpId="0" animBg="1"/>
      <p:bldP spid="70" grpId="0"/>
      <p:bldP spid="71" grpId="0" animBg="1"/>
      <p:bldP spid="72" grpId="0"/>
      <p:bldP spid="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fld id="{F6BE4E88-3E9E-44BA-8CDB-5CE8796E6452}" type="slidenum">
              <a:rPr lang="de-DE" altLang="de-DE" sz="1200" smtClean="0"/>
              <a:pPr>
                <a:spcBef>
                  <a:spcPct val="0"/>
                </a:spcBef>
                <a:buFontTx/>
                <a:buNone/>
              </a:pPr>
              <a:t>9</a:t>
            </a:fld>
            <a:endParaRPr lang="de-DE" altLang="de-DE" sz="1200"/>
          </a:p>
        </p:txBody>
      </p:sp>
      <p:sp>
        <p:nvSpPr>
          <p:cNvPr id="38914" name="AutoShape 2"/>
          <p:cNvSpPr>
            <a:spLocks noChangeArrowheads="1"/>
          </p:cNvSpPr>
          <p:nvPr/>
        </p:nvSpPr>
        <p:spPr bwMode="auto">
          <a:xfrm>
            <a:off x="684213" y="1196975"/>
            <a:ext cx="4535487" cy="424815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endParaRPr lang="de-DE" altLang="de-DE" sz="2400">
              <a:latin typeface="Times" panose="02020603050405020304" pitchFamily="18" charset="0"/>
            </a:endParaRPr>
          </a:p>
        </p:txBody>
      </p:sp>
      <p:sp>
        <p:nvSpPr>
          <p:cNvPr id="38932" name="AutoShape 20"/>
          <p:cNvSpPr>
            <a:spLocks noChangeArrowheads="1"/>
          </p:cNvSpPr>
          <p:nvPr/>
        </p:nvSpPr>
        <p:spPr bwMode="auto">
          <a:xfrm>
            <a:off x="827088" y="1916113"/>
            <a:ext cx="4105275" cy="208915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a:t>Note für die Leistung in der</a:t>
            </a:r>
            <a:br>
              <a:rPr lang="en-GB" altLang="de-DE" sz="1600"/>
            </a:br>
            <a:r>
              <a:rPr lang="en-GB" altLang="de-DE" sz="1600"/>
              <a:t> praktischen Unterrichtstätigkeit</a:t>
            </a:r>
            <a:endParaRPr lang="de-DE" altLang="de-DE" sz="1600"/>
          </a:p>
        </p:txBody>
      </p:sp>
      <p:sp>
        <p:nvSpPr>
          <p:cNvPr id="38916" name="Text Box 4"/>
          <p:cNvSpPr txBox="1">
            <a:spLocks noChangeArrowheads="1"/>
          </p:cNvSpPr>
          <p:nvPr/>
        </p:nvSpPr>
        <p:spPr bwMode="auto">
          <a:xfrm>
            <a:off x="1836303" y="573415"/>
            <a:ext cx="5211097" cy="5232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50000"/>
              </a:spcBef>
              <a:buFontTx/>
              <a:buNone/>
            </a:pPr>
            <a:r>
              <a:rPr lang="de-DE" altLang="de-DE" sz="2800" dirty="0"/>
              <a:t>Modulbewertung und Ausgleich</a:t>
            </a:r>
          </a:p>
        </p:txBody>
      </p:sp>
      <p:sp>
        <p:nvSpPr>
          <p:cNvPr id="38917" name="AutoShape 5"/>
          <p:cNvSpPr>
            <a:spLocks noChangeArrowheads="1"/>
          </p:cNvSpPr>
          <p:nvPr/>
        </p:nvSpPr>
        <p:spPr bwMode="auto">
          <a:xfrm>
            <a:off x="755650" y="1268413"/>
            <a:ext cx="4392613" cy="6477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a:t>Modulnote</a:t>
            </a:r>
            <a:endParaRPr lang="de-DE" altLang="de-DE" sz="1600"/>
          </a:p>
        </p:txBody>
      </p:sp>
      <p:sp>
        <p:nvSpPr>
          <p:cNvPr id="38922" name="Text Box 10"/>
          <p:cNvSpPr txBox="1">
            <a:spLocks noChangeArrowheads="1"/>
          </p:cNvSpPr>
          <p:nvPr/>
        </p:nvSpPr>
        <p:spPr bwMode="auto">
          <a:xfrm>
            <a:off x="1187450" y="2060575"/>
            <a:ext cx="1511300" cy="647700"/>
          </a:xfrm>
          <a:prstGeom prst="rect">
            <a:avLst/>
          </a:prstGeom>
          <a:solidFill>
            <a:srgbClr val="FFFFFF"/>
          </a:solidFill>
          <a:ln>
            <a:noFill/>
          </a:ln>
          <a:ex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dirty="0" err="1"/>
              <a:t>Unterrichts-besuch</a:t>
            </a:r>
            <a:r>
              <a:rPr lang="en-GB" altLang="de-DE" sz="1400" dirty="0"/>
              <a:t> 1</a:t>
            </a:r>
          </a:p>
        </p:txBody>
      </p:sp>
      <p:sp>
        <p:nvSpPr>
          <p:cNvPr id="38933" name="AutoShape 21"/>
          <p:cNvSpPr>
            <a:spLocks noChangeArrowheads="1"/>
          </p:cNvSpPr>
          <p:nvPr/>
        </p:nvSpPr>
        <p:spPr bwMode="auto">
          <a:xfrm>
            <a:off x="1042988" y="3141663"/>
            <a:ext cx="3744912" cy="8651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200"/>
              <a:t>-ist Grundlage der Modulbewertung;</a:t>
            </a:r>
          </a:p>
          <a:p>
            <a:pPr algn="ctr">
              <a:spcBef>
                <a:spcPct val="0"/>
              </a:spcBef>
              <a:buFontTx/>
              <a:buNone/>
            </a:pPr>
            <a:r>
              <a:rPr lang="en-GB" altLang="de-DE" sz="1200"/>
              <a:t>-bei Bewertung mit weniger als 5 Punkten</a:t>
            </a:r>
            <a:br>
              <a:rPr lang="en-GB" altLang="de-DE" sz="1200"/>
            </a:br>
            <a:r>
              <a:rPr lang="en-GB" altLang="de-DE" sz="1200"/>
              <a:t> kann auch die Modulnote nicht</a:t>
            </a:r>
            <a:br>
              <a:rPr lang="en-GB" altLang="de-DE" sz="1200"/>
            </a:br>
            <a:r>
              <a:rPr lang="en-GB" altLang="de-DE" sz="1200"/>
              <a:t> 5 Punkte oder höher sein</a:t>
            </a:r>
            <a:endParaRPr lang="de-DE" altLang="de-DE" sz="1200"/>
          </a:p>
        </p:txBody>
      </p:sp>
      <p:sp>
        <p:nvSpPr>
          <p:cNvPr id="38934" name="AutoShape 22"/>
          <p:cNvSpPr>
            <a:spLocks noChangeArrowheads="1"/>
          </p:cNvSpPr>
          <p:nvPr/>
        </p:nvSpPr>
        <p:spPr bwMode="auto">
          <a:xfrm>
            <a:off x="827088" y="4149725"/>
            <a:ext cx="4105275" cy="1079500"/>
          </a:xfrm>
          <a:prstGeom prst="roundRect">
            <a:avLst>
              <a:gd name="adj" fmla="val 3810"/>
            </a:avLst>
          </a:prstGeom>
          <a:solidFill>
            <a:srgbClr val="66CCFF">
              <a:alpha val="25098"/>
            </a:srgb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de-DE" altLang="de-DE" sz="1600"/>
              <a:t>mündliche, schriftliche</a:t>
            </a:r>
            <a:br>
              <a:rPr lang="de-DE" altLang="de-DE" sz="1600"/>
            </a:br>
            <a:r>
              <a:rPr lang="de-DE" altLang="de-DE" sz="1600"/>
              <a:t> und sonstige Leistungen</a:t>
            </a:r>
          </a:p>
        </p:txBody>
      </p:sp>
      <p:sp>
        <p:nvSpPr>
          <p:cNvPr id="38935" name="AutoShape 23"/>
          <p:cNvSpPr>
            <a:spLocks noChangeArrowheads="1"/>
          </p:cNvSpPr>
          <p:nvPr/>
        </p:nvSpPr>
        <p:spPr bwMode="auto">
          <a:xfrm>
            <a:off x="5580063" y="1196975"/>
            <a:ext cx="3024187" cy="4248150"/>
          </a:xfrm>
          <a:prstGeom prst="roundRect">
            <a:avLst>
              <a:gd name="adj" fmla="val 5671"/>
            </a:avLst>
          </a:prstGeom>
          <a:solidFill>
            <a:schemeClr val="accent1">
              <a:alpha val="25098"/>
            </a:schemeClr>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spcBef>
                <a:spcPct val="0"/>
              </a:spcBef>
              <a:buFontTx/>
              <a:buNone/>
            </a:pPr>
            <a:endParaRPr lang="de-DE" altLang="de-DE" sz="2400">
              <a:latin typeface="Times" panose="02020603050405020304" pitchFamily="18" charset="0"/>
            </a:endParaRPr>
          </a:p>
        </p:txBody>
      </p:sp>
      <p:sp>
        <p:nvSpPr>
          <p:cNvPr id="38936" name="AutoShape 24"/>
          <p:cNvSpPr>
            <a:spLocks noChangeArrowheads="1"/>
          </p:cNvSpPr>
          <p:nvPr/>
        </p:nvSpPr>
        <p:spPr bwMode="auto">
          <a:xfrm>
            <a:off x="5651500" y="1268413"/>
            <a:ext cx="2879725" cy="6477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dirty="0" err="1"/>
              <a:t>Modulprüfung</a:t>
            </a:r>
            <a:r>
              <a:rPr lang="en-GB" altLang="de-DE" sz="1600" dirty="0"/>
              <a:t/>
            </a:r>
            <a:br>
              <a:rPr lang="en-GB" altLang="de-DE" sz="1600" dirty="0"/>
            </a:br>
            <a:r>
              <a:rPr lang="en-GB" altLang="de-DE" sz="1600" dirty="0"/>
              <a:t>(falls </a:t>
            </a:r>
            <a:r>
              <a:rPr lang="en-GB" altLang="de-DE" sz="1600" dirty="0" err="1"/>
              <a:t>Modulnote</a:t>
            </a:r>
            <a:r>
              <a:rPr lang="en-GB" altLang="de-DE" sz="1600" dirty="0"/>
              <a:t> </a:t>
            </a:r>
            <a:r>
              <a:rPr lang="en-GB" altLang="de-DE" sz="1600" dirty="0" err="1"/>
              <a:t>unter</a:t>
            </a:r>
            <a:r>
              <a:rPr lang="en-GB" altLang="de-DE" sz="1600" dirty="0"/>
              <a:t> 5 Pt.)</a:t>
            </a:r>
            <a:endParaRPr lang="de-DE" altLang="de-DE" sz="1600" dirty="0"/>
          </a:p>
        </p:txBody>
      </p:sp>
      <p:sp>
        <p:nvSpPr>
          <p:cNvPr id="38937" name="Text Box 25"/>
          <p:cNvSpPr txBox="1">
            <a:spLocks noChangeArrowheads="1"/>
          </p:cNvSpPr>
          <p:nvPr/>
        </p:nvSpPr>
        <p:spPr bwMode="auto">
          <a:xfrm>
            <a:off x="5651500" y="2060575"/>
            <a:ext cx="2879725" cy="1079500"/>
          </a:xfrm>
          <a:prstGeom prst="rect">
            <a:avLst/>
          </a:prstGeom>
          <a:solidFill>
            <a:srgbClr val="FFFFFF"/>
          </a:solidFill>
          <a:ln>
            <a:noFill/>
          </a:ln>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600" dirty="0" err="1"/>
              <a:t>Lehrprobe</a:t>
            </a:r>
            <a:r>
              <a:rPr lang="en-GB" altLang="de-DE" sz="1600" dirty="0"/>
              <a:t/>
            </a:r>
            <a:br>
              <a:rPr lang="en-GB" altLang="de-DE" sz="1600" dirty="0"/>
            </a:br>
            <a:r>
              <a:rPr lang="en-GB" altLang="de-DE" sz="1600" dirty="0"/>
              <a:t> </a:t>
            </a:r>
            <a:r>
              <a:rPr lang="en-GB" altLang="de-DE" sz="1200" dirty="0"/>
              <a:t>(</a:t>
            </a:r>
            <a:r>
              <a:rPr lang="en-GB" altLang="de-DE" sz="1200" dirty="0" err="1"/>
              <a:t>Planung</a:t>
            </a:r>
            <a:r>
              <a:rPr lang="en-GB" altLang="de-DE" sz="1200" dirty="0"/>
              <a:t>, </a:t>
            </a:r>
            <a:r>
              <a:rPr lang="en-GB" altLang="de-DE" sz="1200" dirty="0" err="1"/>
              <a:t>Durchführung</a:t>
            </a:r>
            <a:r>
              <a:rPr lang="en-GB" altLang="de-DE" sz="1200" dirty="0"/>
              <a:t>, </a:t>
            </a:r>
            <a:r>
              <a:rPr lang="en-GB" altLang="de-DE" sz="1200" dirty="0" err="1"/>
              <a:t>Erörterung</a:t>
            </a:r>
            <a:r>
              <a:rPr lang="en-GB" altLang="de-DE" sz="1200" dirty="0"/>
              <a:t>)</a:t>
            </a:r>
            <a:r>
              <a:rPr lang="en-GB" altLang="de-DE" sz="1600" dirty="0"/>
              <a:t> </a:t>
            </a:r>
            <a:r>
              <a:rPr lang="en-GB" altLang="de-DE" sz="1200" dirty="0" err="1"/>
              <a:t>Zeitpunkt</a:t>
            </a:r>
            <a:r>
              <a:rPr lang="en-GB" altLang="de-DE" sz="1200" dirty="0"/>
              <a:t>: </a:t>
            </a:r>
            <a:r>
              <a:rPr lang="en-GB" altLang="de-DE" sz="1200" dirty="0" err="1"/>
              <a:t>innerhalb</a:t>
            </a:r>
            <a:r>
              <a:rPr lang="en-GB" altLang="de-DE" sz="1200" dirty="0"/>
              <a:t> von</a:t>
            </a:r>
            <a:br>
              <a:rPr lang="en-GB" altLang="de-DE" sz="1200" dirty="0"/>
            </a:br>
            <a:r>
              <a:rPr lang="en-GB" altLang="de-DE" sz="1200" dirty="0"/>
              <a:t>3 </a:t>
            </a:r>
            <a:r>
              <a:rPr lang="en-GB" altLang="de-DE" sz="1200" dirty="0" err="1"/>
              <a:t>Monaten</a:t>
            </a:r>
            <a:r>
              <a:rPr lang="en-GB" altLang="de-DE" sz="1200" dirty="0"/>
              <a:t> </a:t>
            </a:r>
            <a:r>
              <a:rPr lang="en-GB" altLang="de-DE" sz="1200" dirty="0" err="1"/>
              <a:t>nach</a:t>
            </a:r>
            <a:r>
              <a:rPr lang="en-GB" altLang="de-DE" sz="1200" dirty="0"/>
              <a:t> </a:t>
            </a:r>
            <a:r>
              <a:rPr lang="en-GB" altLang="de-DE" sz="1200" dirty="0" err="1"/>
              <a:t>Nichtbestehen</a:t>
            </a:r>
            <a:endParaRPr lang="en-GB" altLang="de-DE" sz="1200" dirty="0"/>
          </a:p>
          <a:p>
            <a:pPr algn="ctr">
              <a:spcBef>
                <a:spcPct val="0"/>
              </a:spcBef>
              <a:buFontTx/>
              <a:buNone/>
            </a:pPr>
            <a:endParaRPr lang="de-DE" altLang="de-DE" sz="1200" dirty="0"/>
          </a:p>
        </p:txBody>
      </p:sp>
      <p:sp>
        <p:nvSpPr>
          <p:cNvPr id="38938" name="AutoShape 26"/>
          <p:cNvSpPr>
            <a:spLocks noChangeArrowheads="1"/>
          </p:cNvSpPr>
          <p:nvPr/>
        </p:nvSpPr>
        <p:spPr bwMode="auto">
          <a:xfrm>
            <a:off x="5651500" y="3573463"/>
            <a:ext cx="2881313" cy="14398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a:t>Ausgleich, wenn Punktsumme</a:t>
            </a:r>
            <a:br>
              <a:rPr lang="en-GB" altLang="de-DE" sz="1400"/>
            </a:br>
            <a:r>
              <a:rPr lang="en-GB" altLang="de-DE" sz="1400"/>
              <a:t>von Modulnote und Modul-</a:t>
            </a:r>
            <a:br>
              <a:rPr lang="en-GB" altLang="de-DE" sz="1400"/>
            </a:br>
            <a:r>
              <a:rPr lang="en-GB" altLang="de-DE" sz="1400"/>
              <a:t>prüfung 10 oder mehr Punkte</a:t>
            </a:r>
            <a:br>
              <a:rPr lang="en-GB" altLang="de-DE" sz="1400"/>
            </a:br>
            <a:r>
              <a:rPr lang="en-GB" altLang="de-DE" sz="1400"/>
              <a:t>beträgt.</a:t>
            </a:r>
            <a:br>
              <a:rPr lang="en-GB" altLang="de-DE" sz="1400"/>
            </a:br>
            <a:endParaRPr lang="en-GB" altLang="de-DE" sz="1400"/>
          </a:p>
          <a:p>
            <a:pPr algn="ctr">
              <a:spcBef>
                <a:spcPct val="0"/>
              </a:spcBef>
              <a:buFontTx/>
              <a:buNone/>
            </a:pPr>
            <a:r>
              <a:rPr lang="en-GB" altLang="de-DE" sz="1400"/>
              <a:t>Höchstens zwei Module</a:t>
            </a:r>
            <a:br>
              <a:rPr lang="en-GB" altLang="de-DE" sz="1400"/>
            </a:br>
            <a:r>
              <a:rPr lang="en-GB" altLang="de-DE" sz="1400"/>
              <a:t> können so ausgeglichen werden.</a:t>
            </a:r>
            <a:endParaRPr lang="de-DE" altLang="de-DE" sz="1400"/>
          </a:p>
        </p:txBody>
      </p:sp>
      <p:sp>
        <p:nvSpPr>
          <p:cNvPr id="38939" name="Text Box 27"/>
          <p:cNvSpPr txBox="1">
            <a:spLocks noChangeArrowheads="1"/>
          </p:cNvSpPr>
          <p:nvPr/>
        </p:nvSpPr>
        <p:spPr bwMode="auto">
          <a:xfrm>
            <a:off x="3059113" y="2060575"/>
            <a:ext cx="1511300" cy="647700"/>
          </a:xfrm>
          <a:prstGeom prst="rect">
            <a:avLst/>
          </a:prstGeom>
          <a:solidFill>
            <a:srgbClr val="FFFFFF"/>
          </a:solidFill>
          <a:ln>
            <a:noFill/>
          </a:ln>
          <a:ex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rgbClr val="0033CC"/>
                </a:solidFill>
                <a:latin typeface="Times" panose="02020603050405020304" pitchFamily="18" charset="0"/>
              </a:defRPr>
            </a:lvl2pPr>
            <a:lvl3pPr marL="1143000" indent="-228600">
              <a:spcBef>
                <a:spcPct val="20000"/>
              </a:spcBef>
              <a:buChar char="•"/>
              <a:defRPr sz="2400">
                <a:solidFill>
                  <a:srgbClr val="0033CC"/>
                </a:solidFill>
                <a:latin typeface="Times" panose="02020603050405020304" pitchFamily="18" charset="0"/>
              </a:defRPr>
            </a:lvl3pPr>
            <a:lvl4pPr marL="1600200" indent="-228600">
              <a:spcBef>
                <a:spcPct val="20000"/>
              </a:spcBef>
              <a:buChar char="–"/>
              <a:defRPr sz="2000">
                <a:solidFill>
                  <a:srgbClr val="0033CC"/>
                </a:solidFill>
                <a:latin typeface="Times" panose="02020603050405020304" pitchFamily="18" charset="0"/>
              </a:defRPr>
            </a:lvl4pPr>
            <a:lvl5pPr marL="2057400" indent="-228600">
              <a:spcBef>
                <a:spcPct val="20000"/>
              </a:spcBef>
              <a:buChar char="»"/>
              <a:defRPr sz="2000">
                <a:solidFill>
                  <a:srgbClr val="0033CC"/>
                </a:solidFill>
                <a:latin typeface="Times" panose="02020603050405020304" pitchFamily="18" charset="0"/>
              </a:defRPr>
            </a:lvl5pPr>
            <a:lvl6pPr marL="2514600" indent="-228600" eaLnBrk="0" fontAlgn="base" hangingPunct="0">
              <a:spcBef>
                <a:spcPct val="20000"/>
              </a:spcBef>
              <a:spcAft>
                <a:spcPct val="0"/>
              </a:spcAft>
              <a:buChar char="»"/>
              <a:defRPr sz="2000">
                <a:solidFill>
                  <a:srgbClr val="0033CC"/>
                </a:solidFill>
                <a:latin typeface="Times" panose="02020603050405020304" pitchFamily="18" charset="0"/>
              </a:defRPr>
            </a:lvl6pPr>
            <a:lvl7pPr marL="2971800" indent="-228600" eaLnBrk="0" fontAlgn="base" hangingPunct="0">
              <a:spcBef>
                <a:spcPct val="20000"/>
              </a:spcBef>
              <a:spcAft>
                <a:spcPct val="0"/>
              </a:spcAft>
              <a:buChar char="»"/>
              <a:defRPr sz="2000">
                <a:solidFill>
                  <a:srgbClr val="0033CC"/>
                </a:solidFill>
                <a:latin typeface="Times" panose="02020603050405020304" pitchFamily="18" charset="0"/>
              </a:defRPr>
            </a:lvl7pPr>
            <a:lvl8pPr marL="3429000" indent="-228600" eaLnBrk="0" fontAlgn="base" hangingPunct="0">
              <a:spcBef>
                <a:spcPct val="20000"/>
              </a:spcBef>
              <a:spcAft>
                <a:spcPct val="0"/>
              </a:spcAft>
              <a:buChar char="»"/>
              <a:defRPr sz="2000">
                <a:solidFill>
                  <a:srgbClr val="0033CC"/>
                </a:solidFill>
                <a:latin typeface="Times" panose="02020603050405020304" pitchFamily="18" charset="0"/>
              </a:defRPr>
            </a:lvl8pPr>
            <a:lvl9pPr marL="3886200" indent="-228600" eaLnBrk="0" fontAlgn="base" hangingPunct="0">
              <a:spcBef>
                <a:spcPct val="20000"/>
              </a:spcBef>
              <a:spcAft>
                <a:spcPct val="0"/>
              </a:spcAft>
              <a:buChar char="»"/>
              <a:defRPr sz="2000">
                <a:solidFill>
                  <a:srgbClr val="0033CC"/>
                </a:solidFill>
                <a:latin typeface="Times" panose="02020603050405020304" pitchFamily="18" charset="0"/>
              </a:defRPr>
            </a:lvl9pPr>
          </a:lstStyle>
          <a:p>
            <a:pPr algn="ctr">
              <a:spcBef>
                <a:spcPct val="0"/>
              </a:spcBef>
              <a:buFontTx/>
              <a:buNone/>
            </a:pPr>
            <a:r>
              <a:rPr lang="en-GB" altLang="de-DE" sz="1400" dirty="0" err="1"/>
              <a:t>Unterrichts-besuch</a:t>
            </a:r>
            <a:r>
              <a:rPr lang="en-GB" altLang="de-DE" sz="1400" dirty="0"/>
              <a:t> 2</a:t>
            </a:r>
          </a:p>
        </p:txBody>
      </p:sp>
    </p:spTree>
    <p:extLst>
      <p:ext uri="{BB962C8B-B14F-4D97-AF65-F5344CB8AC3E}">
        <p14:creationId xmlns:p14="http://schemas.microsoft.com/office/powerpoint/2010/main" val="4999404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1" nodeType="with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 fill="hold"/>
                                        <p:tgtEl>
                                          <p:spTgt spid="38916"/>
                                        </p:tgtEl>
                                        <p:attrNameLst>
                                          <p:attrName>ppt_x</p:attrName>
                                        </p:attrNameLst>
                                      </p:cBhvr>
                                      <p:tavLst>
                                        <p:tav tm="0">
                                          <p:val>
                                            <p:strVal val="0-#ppt_w/2"/>
                                          </p:val>
                                        </p:tav>
                                        <p:tav tm="100000">
                                          <p:val>
                                            <p:strVal val="#ppt_x"/>
                                          </p:val>
                                        </p:tav>
                                      </p:tavLst>
                                    </p:anim>
                                    <p:anim calcmode="lin" valueType="num">
                                      <p:cBhvr additive="base">
                                        <p:cTn id="8" dur="500" fill="hold"/>
                                        <p:tgtEl>
                                          <p:spTgt spid="3891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4"/>
                                        </p:tgtEl>
                                        <p:attrNameLst>
                                          <p:attrName>style.visibility</p:attrName>
                                        </p:attrNameLst>
                                      </p:cBhvr>
                                      <p:to>
                                        <p:strVal val="visible"/>
                                      </p:to>
                                    </p:set>
                                    <p:anim calcmode="lin" valueType="num">
                                      <p:cBhvr additive="base">
                                        <p:cTn id="13" dur="500" fill="hold"/>
                                        <p:tgtEl>
                                          <p:spTgt spid="38914"/>
                                        </p:tgtEl>
                                        <p:attrNameLst>
                                          <p:attrName>ppt_x</p:attrName>
                                        </p:attrNameLst>
                                      </p:cBhvr>
                                      <p:tavLst>
                                        <p:tav tm="0">
                                          <p:val>
                                            <p:strVal val="0-#ppt_w/2"/>
                                          </p:val>
                                        </p:tav>
                                        <p:tav tm="100000">
                                          <p:val>
                                            <p:strVal val="#ppt_x"/>
                                          </p:val>
                                        </p:tav>
                                      </p:tavLst>
                                    </p:anim>
                                    <p:anim calcmode="lin" valueType="num">
                                      <p:cBhvr additive="base">
                                        <p:cTn id="14" dur="500" fill="hold"/>
                                        <p:tgtEl>
                                          <p:spTgt spid="38914"/>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8917"/>
                                        </p:tgtEl>
                                        <p:attrNameLst>
                                          <p:attrName>style.visibility</p:attrName>
                                        </p:attrNameLst>
                                      </p:cBhvr>
                                      <p:to>
                                        <p:strVal val="visible"/>
                                      </p:to>
                                    </p:set>
                                    <p:anim calcmode="lin" valueType="num">
                                      <p:cBhvr additive="base">
                                        <p:cTn id="17" dur="500" fill="hold"/>
                                        <p:tgtEl>
                                          <p:spTgt spid="38917"/>
                                        </p:tgtEl>
                                        <p:attrNameLst>
                                          <p:attrName>ppt_x</p:attrName>
                                        </p:attrNameLst>
                                      </p:cBhvr>
                                      <p:tavLst>
                                        <p:tav tm="0">
                                          <p:val>
                                            <p:strVal val="0-#ppt_w/2"/>
                                          </p:val>
                                        </p:tav>
                                        <p:tav tm="100000">
                                          <p:val>
                                            <p:strVal val="#ppt_x"/>
                                          </p:val>
                                        </p:tav>
                                      </p:tavLst>
                                    </p:anim>
                                    <p:anim calcmode="lin" valueType="num">
                                      <p:cBhvr additive="base">
                                        <p:cTn id="18" dur="500" fill="hold"/>
                                        <p:tgtEl>
                                          <p:spTgt spid="3891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8932"/>
                                        </p:tgtEl>
                                        <p:attrNameLst>
                                          <p:attrName>style.visibility</p:attrName>
                                        </p:attrNameLst>
                                      </p:cBhvr>
                                      <p:to>
                                        <p:strVal val="visible"/>
                                      </p:to>
                                    </p:set>
                                    <p:anim calcmode="lin" valueType="num">
                                      <p:cBhvr additive="base">
                                        <p:cTn id="23" dur="500" fill="hold"/>
                                        <p:tgtEl>
                                          <p:spTgt spid="38932"/>
                                        </p:tgtEl>
                                        <p:attrNameLst>
                                          <p:attrName>ppt_x</p:attrName>
                                        </p:attrNameLst>
                                      </p:cBhvr>
                                      <p:tavLst>
                                        <p:tav tm="0">
                                          <p:val>
                                            <p:strVal val="0-#ppt_w/2"/>
                                          </p:val>
                                        </p:tav>
                                        <p:tav tm="100000">
                                          <p:val>
                                            <p:strVal val="#ppt_x"/>
                                          </p:val>
                                        </p:tav>
                                      </p:tavLst>
                                    </p:anim>
                                    <p:anim calcmode="lin" valueType="num">
                                      <p:cBhvr additive="base">
                                        <p:cTn id="24" dur="500" fill="hold"/>
                                        <p:tgtEl>
                                          <p:spTgt spid="3893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8934"/>
                                        </p:tgtEl>
                                        <p:attrNameLst>
                                          <p:attrName>style.visibility</p:attrName>
                                        </p:attrNameLst>
                                      </p:cBhvr>
                                      <p:to>
                                        <p:strVal val="visible"/>
                                      </p:to>
                                    </p:set>
                                    <p:anim calcmode="lin" valueType="num">
                                      <p:cBhvr additive="base">
                                        <p:cTn id="29" dur="500" fill="hold"/>
                                        <p:tgtEl>
                                          <p:spTgt spid="38934"/>
                                        </p:tgtEl>
                                        <p:attrNameLst>
                                          <p:attrName>ppt_x</p:attrName>
                                        </p:attrNameLst>
                                      </p:cBhvr>
                                      <p:tavLst>
                                        <p:tav tm="0">
                                          <p:val>
                                            <p:strVal val="0-#ppt_w/2"/>
                                          </p:val>
                                        </p:tav>
                                        <p:tav tm="100000">
                                          <p:val>
                                            <p:strVal val="#ppt_x"/>
                                          </p:val>
                                        </p:tav>
                                      </p:tavLst>
                                    </p:anim>
                                    <p:anim calcmode="lin" valueType="num">
                                      <p:cBhvr additive="base">
                                        <p:cTn id="30" dur="500" fill="hold"/>
                                        <p:tgtEl>
                                          <p:spTgt spid="38934"/>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8922"/>
                                        </p:tgtEl>
                                        <p:attrNameLst>
                                          <p:attrName>style.visibility</p:attrName>
                                        </p:attrNameLst>
                                      </p:cBhvr>
                                      <p:to>
                                        <p:strVal val="visible"/>
                                      </p:to>
                                    </p:set>
                                    <p:anim calcmode="lin" valueType="num">
                                      <p:cBhvr additive="base">
                                        <p:cTn id="35" dur="500" fill="hold"/>
                                        <p:tgtEl>
                                          <p:spTgt spid="38922"/>
                                        </p:tgtEl>
                                        <p:attrNameLst>
                                          <p:attrName>ppt_x</p:attrName>
                                        </p:attrNameLst>
                                      </p:cBhvr>
                                      <p:tavLst>
                                        <p:tav tm="0">
                                          <p:val>
                                            <p:strVal val="0-#ppt_w/2"/>
                                          </p:val>
                                        </p:tav>
                                        <p:tav tm="100000">
                                          <p:val>
                                            <p:strVal val="#ppt_x"/>
                                          </p:val>
                                        </p:tav>
                                      </p:tavLst>
                                    </p:anim>
                                    <p:anim calcmode="lin" valueType="num">
                                      <p:cBhvr additive="base">
                                        <p:cTn id="36" dur="500" fill="hold"/>
                                        <p:tgtEl>
                                          <p:spTgt spid="3892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8939"/>
                                        </p:tgtEl>
                                        <p:attrNameLst>
                                          <p:attrName>style.visibility</p:attrName>
                                        </p:attrNameLst>
                                      </p:cBhvr>
                                      <p:to>
                                        <p:strVal val="visible"/>
                                      </p:to>
                                    </p:set>
                                    <p:anim calcmode="lin" valueType="num">
                                      <p:cBhvr additive="base">
                                        <p:cTn id="39" dur="500" fill="hold"/>
                                        <p:tgtEl>
                                          <p:spTgt spid="38939"/>
                                        </p:tgtEl>
                                        <p:attrNameLst>
                                          <p:attrName>ppt_x</p:attrName>
                                        </p:attrNameLst>
                                      </p:cBhvr>
                                      <p:tavLst>
                                        <p:tav tm="0">
                                          <p:val>
                                            <p:strVal val="0-#ppt_w/2"/>
                                          </p:val>
                                        </p:tav>
                                        <p:tav tm="100000">
                                          <p:val>
                                            <p:strVal val="#ppt_x"/>
                                          </p:val>
                                        </p:tav>
                                      </p:tavLst>
                                    </p:anim>
                                    <p:anim calcmode="lin" valueType="num">
                                      <p:cBhvr additive="base">
                                        <p:cTn id="40" dur="500" fill="hold"/>
                                        <p:tgtEl>
                                          <p:spTgt spid="38939"/>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8933"/>
                                        </p:tgtEl>
                                        <p:attrNameLst>
                                          <p:attrName>style.visibility</p:attrName>
                                        </p:attrNameLst>
                                      </p:cBhvr>
                                      <p:to>
                                        <p:strVal val="visible"/>
                                      </p:to>
                                    </p:set>
                                    <p:anim calcmode="lin" valueType="num">
                                      <p:cBhvr additive="base">
                                        <p:cTn id="45" dur="500" fill="hold"/>
                                        <p:tgtEl>
                                          <p:spTgt spid="38933"/>
                                        </p:tgtEl>
                                        <p:attrNameLst>
                                          <p:attrName>ppt_x</p:attrName>
                                        </p:attrNameLst>
                                      </p:cBhvr>
                                      <p:tavLst>
                                        <p:tav tm="0">
                                          <p:val>
                                            <p:strVal val="0-#ppt_w/2"/>
                                          </p:val>
                                        </p:tav>
                                        <p:tav tm="100000">
                                          <p:val>
                                            <p:strVal val="#ppt_x"/>
                                          </p:val>
                                        </p:tav>
                                      </p:tavLst>
                                    </p:anim>
                                    <p:anim calcmode="lin" valueType="num">
                                      <p:cBhvr additive="base">
                                        <p:cTn id="46" dur="500" fill="hold"/>
                                        <p:tgtEl>
                                          <p:spTgt spid="38933"/>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38935"/>
                                        </p:tgtEl>
                                        <p:attrNameLst>
                                          <p:attrName>style.visibility</p:attrName>
                                        </p:attrNameLst>
                                      </p:cBhvr>
                                      <p:to>
                                        <p:strVal val="visible"/>
                                      </p:to>
                                    </p:set>
                                    <p:anim calcmode="lin" valueType="num">
                                      <p:cBhvr additive="base">
                                        <p:cTn id="51" dur="500" fill="hold"/>
                                        <p:tgtEl>
                                          <p:spTgt spid="38935"/>
                                        </p:tgtEl>
                                        <p:attrNameLst>
                                          <p:attrName>ppt_x</p:attrName>
                                        </p:attrNameLst>
                                      </p:cBhvr>
                                      <p:tavLst>
                                        <p:tav tm="0">
                                          <p:val>
                                            <p:strVal val="1+#ppt_w/2"/>
                                          </p:val>
                                        </p:tav>
                                        <p:tav tm="100000">
                                          <p:val>
                                            <p:strVal val="#ppt_x"/>
                                          </p:val>
                                        </p:tav>
                                      </p:tavLst>
                                    </p:anim>
                                    <p:anim calcmode="lin" valueType="num">
                                      <p:cBhvr additive="base">
                                        <p:cTn id="52" dur="500" fill="hold"/>
                                        <p:tgtEl>
                                          <p:spTgt spid="38935"/>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38936"/>
                                        </p:tgtEl>
                                        <p:attrNameLst>
                                          <p:attrName>style.visibility</p:attrName>
                                        </p:attrNameLst>
                                      </p:cBhvr>
                                      <p:to>
                                        <p:strVal val="visible"/>
                                      </p:to>
                                    </p:set>
                                    <p:anim calcmode="lin" valueType="num">
                                      <p:cBhvr additive="base">
                                        <p:cTn id="55" dur="500" fill="hold"/>
                                        <p:tgtEl>
                                          <p:spTgt spid="38936"/>
                                        </p:tgtEl>
                                        <p:attrNameLst>
                                          <p:attrName>ppt_x</p:attrName>
                                        </p:attrNameLst>
                                      </p:cBhvr>
                                      <p:tavLst>
                                        <p:tav tm="0">
                                          <p:val>
                                            <p:strVal val="1+#ppt_w/2"/>
                                          </p:val>
                                        </p:tav>
                                        <p:tav tm="100000">
                                          <p:val>
                                            <p:strVal val="#ppt_x"/>
                                          </p:val>
                                        </p:tav>
                                      </p:tavLst>
                                    </p:anim>
                                    <p:anim calcmode="lin" valueType="num">
                                      <p:cBhvr additive="base">
                                        <p:cTn id="56" dur="500" fill="hold"/>
                                        <p:tgtEl>
                                          <p:spTgt spid="3893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8937"/>
                                        </p:tgtEl>
                                        <p:attrNameLst>
                                          <p:attrName>style.visibility</p:attrName>
                                        </p:attrNameLst>
                                      </p:cBhvr>
                                      <p:to>
                                        <p:strVal val="visible"/>
                                      </p:to>
                                    </p:set>
                                    <p:anim calcmode="lin" valueType="num">
                                      <p:cBhvr additive="base">
                                        <p:cTn id="61" dur="500" fill="hold"/>
                                        <p:tgtEl>
                                          <p:spTgt spid="38937"/>
                                        </p:tgtEl>
                                        <p:attrNameLst>
                                          <p:attrName>ppt_x</p:attrName>
                                        </p:attrNameLst>
                                      </p:cBhvr>
                                      <p:tavLst>
                                        <p:tav tm="0">
                                          <p:val>
                                            <p:strVal val="1+#ppt_w/2"/>
                                          </p:val>
                                        </p:tav>
                                        <p:tav tm="100000">
                                          <p:val>
                                            <p:strVal val="#ppt_x"/>
                                          </p:val>
                                        </p:tav>
                                      </p:tavLst>
                                    </p:anim>
                                    <p:anim calcmode="lin" valueType="num">
                                      <p:cBhvr additive="base">
                                        <p:cTn id="62" dur="500" fill="hold"/>
                                        <p:tgtEl>
                                          <p:spTgt spid="3893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8938"/>
                                        </p:tgtEl>
                                        <p:attrNameLst>
                                          <p:attrName>style.visibility</p:attrName>
                                        </p:attrNameLst>
                                      </p:cBhvr>
                                      <p:to>
                                        <p:strVal val="visible"/>
                                      </p:to>
                                    </p:set>
                                    <p:anim calcmode="lin" valueType="num">
                                      <p:cBhvr additive="base">
                                        <p:cTn id="67" dur="500" fill="hold"/>
                                        <p:tgtEl>
                                          <p:spTgt spid="38938"/>
                                        </p:tgtEl>
                                        <p:attrNameLst>
                                          <p:attrName>ppt_x</p:attrName>
                                        </p:attrNameLst>
                                      </p:cBhvr>
                                      <p:tavLst>
                                        <p:tav tm="0">
                                          <p:val>
                                            <p:strVal val="1+#ppt_w/2"/>
                                          </p:val>
                                        </p:tav>
                                        <p:tav tm="100000">
                                          <p:val>
                                            <p:strVal val="#ppt_x"/>
                                          </p:val>
                                        </p:tav>
                                      </p:tavLst>
                                    </p:anim>
                                    <p:anim calcmode="lin" valueType="num">
                                      <p:cBhvr additive="base">
                                        <p:cTn id="68" dur="500" fill="hold"/>
                                        <p:tgtEl>
                                          <p:spTgt spid="3893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xit" presetSubtype="8" fill="hold" grpId="1" nodeType="clickEffect">
                                  <p:stCondLst>
                                    <p:cond delay="0"/>
                                  </p:stCondLst>
                                  <p:childTnLst>
                                    <p:anim calcmode="lin" valueType="num">
                                      <p:cBhvr additive="base">
                                        <p:cTn id="72" dur="500"/>
                                        <p:tgtEl>
                                          <p:spTgt spid="38914"/>
                                        </p:tgtEl>
                                        <p:attrNameLst>
                                          <p:attrName>ppt_x</p:attrName>
                                        </p:attrNameLst>
                                      </p:cBhvr>
                                      <p:tavLst>
                                        <p:tav tm="0">
                                          <p:val>
                                            <p:strVal val="ppt_x"/>
                                          </p:val>
                                        </p:tav>
                                        <p:tav tm="100000">
                                          <p:val>
                                            <p:strVal val="0-ppt_w/2"/>
                                          </p:val>
                                        </p:tav>
                                      </p:tavLst>
                                    </p:anim>
                                    <p:anim calcmode="lin" valueType="num">
                                      <p:cBhvr additive="base">
                                        <p:cTn id="73" dur="500"/>
                                        <p:tgtEl>
                                          <p:spTgt spid="38914"/>
                                        </p:tgtEl>
                                        <p:attrNameLst>
                                          <p:attrName>ppt_y</p:attrName>
                                        </p:attrNameLst>
                                      </p:cBhvr>
                                      <p:tavLst>
                                        <p:tav tm="0">
                                          <p:val>
                                            <p:strVal val="ppt_y"/>
                                          </p:val>
                                        </p:tav>
                                        <p:tav tm="100000">
                                          <p:val>
                                            <p:strVal val="ppt_y"/>
                                          </p:val>
                                        </p:tav>
                                      </p:tavLst>
                                    </p:anim>
                                    <p:set>
                                      <p:cBhvr>
                                        <p:cTn id="74" dur="1" fill="hold">
                                          <p:stCondLst>
                                            <p:cond delay="499"/>
                                          </p:stCondLst>
                                        </p:cTn>
                                        <p:tgtEl>
                                          <p:spTgt spid="38914"/>
                                        </p:tgtEl>
                                        <p:attrNameLst>
                                          <p:attrName>style.visibility</p:attrName>
                                        </p:attrNameLst>
                                      </p:cBhvr>
                                      <p:to>
                                        <p:strVal val="hidden"/>
                                      </p:to>
                                    </p:set>
                                  </p:childTnLst>
                                </p:cTn>
                              </p:par>
                              <p:par>
                                <p:cTn id="75" presetID="2" presetClass="exit" presetSubtype="8" fill="hold" grpId="1" nodeType="withEffect">
                                  <p:stCondLst>
                                    <p:cond delay="0"/>
                                  </p:stCondLst>
                                  <p:childTnLst>
                                    <p:anim calcmode="lin" valueType="num">
                                      <p:cBhvr additive="base">
                                        <p:cTn id="76" dur="500"/>
                                        <p:tgtEl>
                                          <p:spTgt spid="38932"/>
                                        </p:tgtEl>
                                        <p:attrNameLst>
                                          <p:attrName>ppt_x</p:attrName>
                                        </p:attrNameLst>
                                      </p:cBhvr>
                                      <p:tavLst>
                                        <p:tav tm="0">
                                          <p:val>
                                            <p:strVal val="ppt_x"/>
                                          </p:val>
                                        </p:tav>
                                        <p:tav tm="100000">
                                          <p:val>
                                            <p:strVal val="0-ppt_w/2"/>
                                          </p:val>
                                        </p:tav>
                                      </p:tavLst>
                                    </p:anim>
                                    <p:anim calcmode="lin" valueType="num">
                                      <p:cBhvr additive="base">
                                        <p:cTn id="77" dur="500"/>
                                        <p:tgtEl>
                                          <p:spTgt spid="38932"/>
                                        </p:tgtEl>
                                        <p:attrNameLst>
                                          <p:attrName>ppt_y</p:attrName>
                                        </p:attrNameLst>
                                      </p:cBhvr>
                                      <p:tavLst>
                                        <p:tav tm="0">
                                          <p:val>
                                            <p:strVal val="ppt_y"/>
                                          </p:val>
                                        </p:tav>
                                        <p:tav tm="100000">
                                          <p:val>
                                            <p:strVal val="ppt_y"/>
                                          </p:val>
                                        </p:tav>
                                      </p:tavLst>
                                    </p:anim>
                                    <p:set>
                                      <p:cBhvr>
                                        <p:cTn id="78" dur="1" fill="hold">
                                          <p:stCondLst>
                                            <p:cond delay="499"/>
                                          </p:stCondLst>
                                        </p:cTn>
                                        <p:tgtEl>
                                          <p:spTgt spid="38932"/>
                                        </p:tgtEl>
                                        <p:attrNameLst>
                                          <p:attrName>style.visibility</p:attrName>
                                        </p:attrNameLst>
                                      </p:cBhvr>
                                      <p:to>
                                        <p:strVal val="hidden"/>
                                      </p:to>
                                    </p:set>
                                  </p:childTnLst>
                                </p:cTn>
                              </p:par>
                              <p:par>
                                <p:cTn id="79" presetID="2" presetClass="exit" presetSubtype="8" fill="hold" grpId="1" nodeType="withEffect">
                                  <p:stCondLst>
                                    <p:cond delay="0"/>
                                  </p:stCondLst>
                                  <p:childTnLst>
                                    <p:anim calcmode="lin" valueType="num">
                                      <p:cBhvr additive="base">
                                        <p:cTn id="80" dur="500"/>
                                        <p:tgtEl>
                                          <p:spTgt spid="38917"/>
                                        </p:tgtEl>
                                        <p:attrNameLst>
                                          <p:attrName>ppt_x</p:attrName>
                                        </p:attrNameLst>
                                      </p:cBhvr>
                                      <p:tavLst>
                                        <p:tav tm="0">
                                          <p:val>
                                            <p:strVal val="ppt_x"/>
                                          </p:val>
                                        </p:tav>
                                        <p:tav tm="100000">
                                          <p:val>
                                            <p:strVal val="0-ppt_w/2"/>
                                          </p:val>
                                        </p:tav>
                                      </p:tavLst>
                                    </p:anim>
                                    <p:anim calcmode="lin" valueType="num">
                                      <p:cBhvr additive="base">
                                        <p:cTn id="81" dur="500"/>
                                        <p:tgtEl>
                                          <p:spTgt spid="38917"/>
                                        </p:tgtEl>
                                        <p:attrNameLst>
                                          <p:attrName>ppt_y</p:attrName>
                                        </p:attrNameLst>
                                      </p:cBhvr>
                                      <p:tavLst>
                                        <p:tav tm="0">
                                          <p:val>
                                            <p:strVal val="ppt_y"/>
                                          </p:val>
                                        </p:tav>
                                        <p:tav tm="100000">
                                          <p:val>
                                            <p:strVal val="ppt_y"/>
                                          </p:val>
                                        </p:tav>
                                      </p:tavLst>
                                    </p:anim>
                                    <p:set>
                                      <p:cBhvr>
                                        <p:cTn id="82" dur="1" fill="hold">
                                          <p:stCondLst>
                                            <p:cond delay="499"/>
                                          </p:stCondLst>
                                        </p:cTn>
                                        <p:tgtEl>
                                          <p:spTgt spid="38917"/>
                                        </p:tgtEl>
                                        <p:attrNameLst>
                                          <p:attrName>style.visibility</p:attrName>
                                        </p:attrNameLst>
                                      </p:cBhvr>
                                      <p:to>
                                        <p:strVal val="hidden"/>
                                      </p:to>
                                    </p:set>
                                  </p:childTnLst>
                                </p:cTn>
                              </p:par>
                              <p:par>
                                <p:cTn id="83" presetID="2" presetClass="exit" presetSubtype="8" fill="hold" grpId="1" nodeType="withEffect">
                                  <p:stCondLst>
                                    <p:cond delay="0"/>
                                  </p:stCondLst>
                                  <p:childTnLst>
                                    <p:anim calcmode="lin" valueType="num">
                                      <p:cBhvr additive="base">
                                        <p:cTn id="84" dur="500"/>
                                        <p:tgtEl>
                                          <p:spTgt spid="38922"/>
                                        </p:tgtEl>
                                        <p:attrNameLst>
                                          <p:attrName>ppt_x</p:attrName>
                                        </p:attrNameLst>
                                      </p:cBhvr>
                                      <p:tavLst>
                                        <p:tav tm="0">
                                          <p:val>
                                            <p:strVal val="ppt_x"/>
                                          </p:val>
                                        </p:tav>
                                        <p:tav tm="100000">
                                          <p:val>
                                            <p:strVal val="0-ppt_w/2"/>
                                          </p:val>
                                        </p:tav>
                                      </p:tavLst>
                                    </p:anim>
                                    <p:anim calcmode="lin" valueType="num">
                                      <p:cBhvr additive="base">
                                        <p:cTn id="85" dur="500"/>
                                        <p:tgtEl>
                                          <p:spTgt spid="38922"/>
                                        </p:tgtEl>
                                        <p:attrNameLst>
                                          <p:attrName>ppt_y</p:attrName>
                                        </p:attrNameLst>
                                      </p:cBhvr>
                                      <p:tavLst>
                                        <p:tav tm="0">
                                          <p:val>
                                            <p:strVal val="ppt_y"/>
                                          </p:val>
                                        </p:tav>
                                        <p:tav tm="100000">
                                          <p:val>
                                            <p:strVal val="ppt_y"/>
                                          </p:val>
                                        </p:tav>
                                      </p:tavLst>
                                    </p:anim>
                                    <p:set>
                                      <p:cBhvr>
                                        <p:cTn id="86" dur="1" fill="hold">
                                          <p:stCondLst>
                                            <p:cond delay="499"/>
                                          </p:stCondLst>
                                        </p:cTn>
                                        <p:tgtEl>
                                          <p:spTgt spid="38922"/>
                                        </p:tgtEl>
                                        <p:attrNameLst>
                                          <p:attrName>style.visibility</p:attrName>
                                        </p:attrNameLst>
                                      </p:cBhvr>
                                      <p:to>
                                        <p:strVal val="hidden"/>
                                      </p:to>
                                    </p:set>
                                  </p:childTnLst>
                                </p:cTn>
                              </p:par>
                              <p:par>
                                <p:cTn id="87" presetID="2" presetClass="exit" presetSubtype="8" fill="hold" grpId="1" nodeType="withEffect">
                                  <p:stCondLst>
                                    <p:cond delay="0"/>
                                  </p:stCondLst>
                                  <p:childTnLst>
                                    <p:anim calcmode="lin" valueType="num">
                                      <p:cBhvr additive="base">
                                        <p:cTn id="88" dur="500"/>
                                        <p:tgtEl>
                                          <p:spTgt spid="38933"/>
                                        </p:tgtEl>
                                        <p:attrNameLst>
                                          <p:attrName>ppt_x</p:attrName>
                                        </p:attrNameLst>
                                      </p:cBhvr>
                                      <p:tavLst>
                                        <p:tav tm="0">
                                          <p:val>
                                            <p:strVal val="ppt_x"/>
                                          </p:val>
                                        </p:tav>
                                        <p:tav tm="100000">
                                          <p:val>
                                            <p:strVal val="0-ppt_w/2"/>
                                          </p:val>
                                        </p:tav>
                                      </p:tavLst>
                                    </p:anim>
                                    <p:anim calcmode="lin" valueType="num">
                                      <p:cBhvr additive="base">
                                        <p:cTn id="89" dur="500"/>
                                        <p:tgtEl>
                                          <p:spTgt spid="38933"/>
                                        </p:tgtEl>
                                        <p:attrNameLst>
                                          <p:attrName>ppt_y</p:attrName>
                                        </p:attrNameLst>
                                      </p:cBhvr>
                                      <p:tavLst>
                                        <p:tav tm="0">
                                          <p:val>
                                            <p:strVal val="ppt_y"/>
                                          </p:val>
                                        </p:tav>
                                        <p:tav tm="100000">
                                          <p:val>
                                            <p:strVal val="ppt_y"/>
                                          </p:val>
                                        </p:tav>
                                      </p:tavLst>
                                    </p:anim>
                                    <p:set>
                                      <p:cBhvr>
                                        <p:cTn id="90" dur="1" fill="hold">
                                          <p:stCondLst>
                                            <p:cond delay="499"/>
                                          </p:stCondLst>
                                        </p:cTn>
                                        <p:tgtEl>
                                          <p:spTgt spid="38933"/>
                                        </p:tgtEl>
                                        <p:attrNameLst>
                                          <p:attrName>style.visibility</p:attrName>
                                        </p:attrNameLst>
                                      </p:cBhvr>
                                      <p:to>
                                        <p:strVal val="hidden"/>
                                      </p:to>
                                    </p:set>
                                  </p:childTnLst>
                                </p:cTn>
                              </p:par>
                              <p:par>
                                <p:cTn id="91" presetID="2" presetClass="exit" presetSubtype="8" fill="hold" grpId="1" nodeType="withEffect">
                                  <p:stCondLst>
                                    <p:cond delay="0"/>
                                  </p:stCondLst>
                                  <p:childTnLst>
                                    <p:anim calcmode="lin" valueType="num">
                                      <p:cBhvr additive="base">
                                        <p:cTn id="92" dur="500"/>
                                        <p:tgtEl>
                                          <p:spTgt spid="38934"/>
                                        </p:tgtEl>
                                        <p:attrNameLst>
                                          <p:attrName>ppt_x</p:attrName>
                                        </p:attrNameLst>
                                      </p:cBhvr>
                                      <p:tavLst>
                                        <p:tav tm="0">
                                          <p:val>
                                            <p:strVal val="ppt_x"/>
                                          </p:val>
                                        </p:tav>
                                        <p:tav tm="100000">
                                          <p:val>
                                            <p:strVal val="0-ppt_w/2"/>
                                          </p:val>
                                        </p:tav>
                                      </p:tavLst>
                                    </p:anim>
                                    <p:anim calcmode="lin" valueType="num">
                                      <p:cBhvr additive="base">
                                        <p:cTn id="93" dur="500"/>
                                        <p:tgtEl>
                                          <p:spTgt spid="38934"/>
                                        </p:tgtEl>
                                        <p:attrNameLst>
                                          <p:attrName>ppt_y</p:attrName>
                                        </p:attrNameLst>
                                      </p:cBhvr>
                                      <p:tavLst>
                                        <p:tav tm="0">
                                          <p:val>
                                            <p:strVal val="ppt_y"/>
                                          </p:val>
                                        </p:tav>
                                        <p:tav tm="100000">
                                          <p:val>
                                            <p:strVal val="ppt_y"/>
                                          </p:val>
                                        </p:tav>
                                      </p:tavLst>
                                    </p:anim>
                                    <p:set>
                                      <p:cBhvr>
                                        <p:cTn id="94" dur="1" fill="hold">
                                          <p:stCondLst>
                                            <p:cond delay="499"/>
                                          </p:stCondLst>
                                        </p:cTn>
                                        <p:tgtEl>
                                          <p:spTgt spid="38934"/>
                                        </p:tgtEl>
                                        <p:attrNameLst>
                                          <p:attrName>style.visibility</p:attrName>
                                        </p:attrNameLst>
                                      </p:cBhvr>
                                      <p:to>
                                        <p:strVal val="hidden"/>
                                      </p:to>
                                    </p:set>
                                  </p:childTnLst>
                                </p:cTn>
                              </p:par>
                              <p:par>
                                <p:cTn id="95" presetID="2" presetClass="exit" presetSubtype="2" fill="hold" grpId="1" nodeType="withEffect">
                                  <p:stCondLst>
                                    <p:cond delay="0"/>
                                  </p:stCondLst>
                                  <p:childTnLst>
                                    <p:anim calcmode="lin" valueType="num">
                                      <p:cBhvr additive="base">
                                        <p:cTn id="96" dur="500"/>
                                        <p:tgtEl>
                                          <p:spTgt spid="38935"/>
                                        </p:tgtEl>
                                        <p:attrNameLst>
                                          <p:attrName>ppt_x</p:attrName>
                                        </p:attrNameLst>
                                      </p:cBhvr>
                                      <p:tavLst>
                                        <p:tav tm="0">
                                          <p:val>
                                            <p:strVal val="ppt_x"/>
                                          </p:val>
                                        </p:tav>
                                        <p:tav tm="100000">
                                          <p:val>
                                            <p:strVal val="1+ppt_w/2"/>
                                          </p:val>
                                        </p:tav>
                                      </p:tavLst>
                                    </p:anim>
                                    <p:anim calcmode="lin" valueType="num">
                                      <p:cBhvr additive="base">
                                        <p:cTn id="97" dur="500"/>
                                        <p:tgtEl>
                                          <p:spTgt spid="38935"/>
                                        </p:tgtEl>
                                        <p:attrNameLst>
                                          <p:attrName>ppt_y</p:attrName>
                                        </p:attrNameLst>
                                      </p:cBhvr>
                                      <p:tavLst>
                                        <p:tav tm="0">
                                          <p:val>
                                            <p:strVal val="ppt_y"/>
                                          </p:val>
                                        </p:tav>
                                        <p:tav tm="100000">
                                          <p:val>
                                            <p:strVal val="ppt_y"/>
                                          </p:val>
                                        </p:tav>
                                      </p:tavLst>
                                    </p:anim>
                                    <p:set>
                                      <p:cBhvr>
                                        <p:cTn id="98" dur="1" fill="hold">
                                          <p:stCondLst>
                                            <p:cond delay="499"/>
                                          </p:stCondLst>
                                        </p:cTn>
                                        <p:tgtEl>
                                          <p:spTgt spid="38935"/>
                                        </p:tgtEl>
                                        <p:attrNameLst>
                                          <p:attrName>style.visibility</p:attrName>
                                        </p:attrNameLst>
                                      </p:cBhvr>
                                      <p:to>
                                        <p:strVal val="hidden"/>
                                      </p:to>
                                    </p:set>
                                  </p:childTnLst>
                                </p:cTn>
                              </p:par>
                              <p:par>
                                <p:cTn id="99" presetID="2" presetClass="exit" presetSubtype="2" fill="hold" grpId="1" nodeType="withEffect">
                                  <p:stCondLst>
                                    <p:cond delay="0"/>
                                  </p:stCondLst>
                                  <p:childTnLst>
                                    <p:anim calcmode="lin" valueType="num">
                                      <p:cBhvr additive="base">
                                        <p:cTn id="100" dur="500"/>
                                        <p:tgtEl>
                                          <p:spTgt spid="38936"/>
                                        </p:tgtEl>
                                        <p:attrNameLst>
                                          <p:attrName>ppt_x</p:attrName>
                                        </p:attrNameLst>
                                      </p:cBhvr>
                                      <p:tavLst>
                                        <p:tav tm="0">
                                          <p:val>
                                            <p:strVal val="ppt_x"/>
                                          </p:val>
                                        </p:tav>
                                        <p:tav tm="100000">
                                          <p:val>
                                            <p:strVal val="1+ppt_w/2"/>
                                          </p:val>
                                        </p:tav>
                                      </p:tavLst>
                                    </p:anim>
                                    <p:anim calcmode="lin" valueType="num">
                                      <p:cBhvr additive="base">
                                        <p:cTn id="101" dur="500"/>
                                        <p:tgtEl>
                                          <p:spTgt spid="38936"/>
                                        </p:tgtEl>
                                        <p:attrNameLst>
                                          <p:attrName>ppt_y</p:attrName>
                                        </p:attrNameLst>
                                      </p:cBhvr>
                                      <p:tavLst>
                                        <p:tav tm="0">
                                          <p:val>
                                            <p:strVal val="ppt_y"/>
                                          </p:val>
                                        </p:tav>
                                        <p:tav tm="100000">
                                          <p:val>
                                            <p:strVal val="ppt_y"/>
                                          </p:val>
                                        </p:tav>
                                      </p:tavLst>
                                    </p:anim>
                                    <p:set>
                                      <p:cBhvr>
                                        <p:cTn id="102" dur="1" fill="hold">
                                          <p:stCondLst>
                                            <p:cond delay="499"/>
                                          </p:stCondLst>
                                        </p:cTn>
                                        <p:tgtEl>
                                          <p:spTgt spid="38936"/>
                                        </p:tgtEl>
                                        <p:attrNameLst>
                                          <p:attrName>style.visibility</p:attrName>
                                        </p:attrNameLst>
                                      </p:cBhvr>
                                      <p:to>
                                        <p:strVal val="hidden"/>
                                      </p:to>
                                    </p:set>
                                  </p:childTnLst>
                                </p:cTn>
                              </p:par>
                              <p:par>
                                <p:cTn id="103" presetID="2" presetClass="exit" presetSubtype="2" fill="hold" grpId="1" nodeType="withEffect">
                                  <p:stCondLst>
                                    <p:cond delay="0"/>
                                  </p:stCondLst>
                                  <p:childTnLst>
                                    <p:anim calcmode="lin" valueType="num">
                                      <p:cBhvr additive="base">
                                        <p:cTn id="104" dur="500"/>
                                        <p:tgtEl>
                                          <p:spTgt spid="38937"/>
                                        </p:tgtEl>
                                        <p:attrNameLst>
                                          <p:attrName>ppt_x</p:attrName>
                                        </p:attrNameLst>
                                      </p:cBhvr>
                                      <p:tavLst>
                                        <p:tav tm="0">
                                          <p:val>
                                            <p:strVal val="ppt_x"/>
                                          </p:val>
                                        </p:tav>
                                        <p:tav tm="100000">
                                          <p:val>
                                            <p:strVal val="1+ppt_w/2"/>
                                          </p:val>
                                        </p:tav>
                                      </p:tavLst>
                                    </p:anim>
                                    <p:anim calcmode="lin" valueType="num">
                                      <p:cBhvr additive="base">
                                        <p:cTn id="105" dur="500"/>
                                        <p:tgtEl>
                                          <p:spTgt spid="38937"/>
                                        </p:tgtEl>
                                        <p:attrNameLst>
                                          <p:attrName>ppt_y</p:attrName>
                                        </p:attrNameLst>
                                      </p:cBhvr>
                                      <p:tavLst>
                                        <p:tav tm="0">
                                          <p:val>
                                            <p:strVal val="ppt_y"/>
                                          </p:val>
                                        </p:tav>
                                        <p:tav tm="100000">
                                          <p:val>
                                            <p:strVal val="ppt_y"/>
                                          </p:val>
                                        </p:tav>
                                      </p:tavLst>
                                    </p:anim>
                                    <p:set>
                                      <p:cBhvr>
                                        <p:cTn id="106" dur="1" fill="hold">
                                          <p:stCondLst>
                                            <p:cond delay="499"/>
                                          </p:stCondLst>
                                        </p:cTn>
                                        <p:tgtEl>
                                          <p:spTgt spid="38937"/>
                                        </p:tgtEl>
                                        <p:attrNameLst>
                                          <p:attrName>style.visibility</p:attrName>
                                        </p:attrNameLst>
                                      </p:cBhvr>
                                      <p:to>
                                        <p:strVal val="hidden"/>
                                      </p:to>
                                    </p:set>
                                  </p:childTnLst>
                                </p:cTn>
                              </p:par>
                              <p:par>
                                <p:cTn id="107" presetID="2" presetClass="exit" presetSubtype="2" fill="hold" grpId="1" nodeType="withEffect">
                                  <p:stCondLst>
                                    <p:cond delay="0"/>
                                  </p:stCondLst>
                                  <p:childTnLst>
                                    <p:anim calcmode="lin" valueType="num">
                                      <p:cBhvr additive="base">
                                        <p:cTn id="108" dur="500"/>
                                        <p:tgtEl>
                                          <p:spTgt spid="38938"/>
                                        </p:tgtEl>
                                        <p:attrNameLst>
                                          <p:attrName>ppt_x</p:attrName>
                                        </p:attrNameLst>
                                      </p:cBhvr>
                                      <p:tavLst>
                                        <p:tav tm="0">
                                          <p:val>
                                            <p:strVal val="ppt_x"/>
                                          </p:val>
                                        </p:tav>
                                        <p:tav tm="100000">
                                          <p:val>
                                            <p:strVal val="1+ppt_w/2"/>
                                          </p:val>
                                        </p:tav>
                                      </p:tavLst>
                                    </p:anim>
                                    <p:anim calcmode="lin" valueType="num">
                                      <p:cBhvr additive="base">
                                        <p:cTn id="109" dur="500"/>
                                        <p:tgtEl>
                                          <p:spTgt spid="38938"/>
                                        </p:tgtEl>
                                        <p:attrNameLst>
                                          <p:attrName>ppt_y</p:attrName>
                                        </p:attrNameLst>
                                      </p:cBhvr>
                                      <p:tavLst>
                                        <p:tav tm="0">
                                          <p:val>
                                            <p:strVal val="ppt_y"/>
                                          </p:val>
                                        </p:tav>
                                        <p:tav tm="100000">
                                          <p:val>
                                            <p:strVal val="ppt_y"/>
                                          </p:val>
                                        </p:tav>
                                      </p:tavLst>
                                    </p:anim>
                                    <p:set>
                                      <p:cBhvr>
                                        <p:cTn id="110" dur="1" fill="hold">
                                          <p:stCondLst>
                                            <p:cond delay="499"/>
                                          </p:stCondLst>
                                        </p:cTn>
                                        <p:tgtEl>
                                          <p:spTgt spid="38938"/>
                                        </p:tgtEl>
                                        <p:attrNameLst>
                                          <p:attrName>style.visibility</p:attrName>
                                        </p:attrNameLst>
                                      </p:cBhvr>
                                      <p:to>
                                        <p:strVal val="hidden"/>
                                      </p:to>
                                    </p:set>
                                  </p:childTnLst>
                                </p:cTn>
                              </p:par>
                              <p:par>
                                <p:cTn id="111" presetID="2" presetClass="exit" presetSubtype="8" fill="hold" grpId="0" nodeType="withEffect">
                                  <p:stCondLst>
                                    <p:cond delay="0"/>
                                  </p:stCondLst>
                                  <p:childTnLst>
                                    <p:anim calcmode="lin" valueType="num">
                                      <p:cBhvr additive="base">
                                        <p:cTn id="112" dur="500"/>
                                        <p:tgtEl>
                                          <p:spTgt spid="38916"/>
                                        </p:tgtEl>
                                        <p:attrNameLst>
                                          <p:attrName>ppt_x</p:attrName>
                                        </p:attrNameLst>
                                      </p:cBhvr>
                                      <p:tavLst>
                                        <p:tav tm="0">
                                          <p:val>
                                            <p:strVal val="ppt_x"/>
                                          </p:val>
                                        </p:tav>
                                        <p:tav tm="100000">
                                          <p:val>
                                            <p:strVal val="0-ppt_w/2"/>
                                          </p:val>
                                        </p:tav>
                                      </p:tavLst>
                                    </p:anim>
                                    <p:anim calcmode="lin" valueType="num">
                                      <p:cBhvr additive="base">
                                        <p:cTn id="113" dur="500"/>
                                        <p:tgtEl>
                                          <p:spTgt spid="38916"/>
                                        </p:tgtEl>
                                        <p:attrNameLst>
                                          <p:attrName>ppt_y</p:attrName>
                                        </p:attrNameLst>
                                      </p:cBhvr>
                                      <p:tavLst>
                                        <p:tav tm="0">
                                          <p:val>
                                            <p:strVal val="ppt_y"/>
                                          </p:val>
                                        </p:tav>
                                        <p:tav tm="100000">
                                          <p:val>
                                            <p:strVal val="ppt_y"/>
                                          </p:val>
                                        </p:tav>
                                      </p:tavLst>
                                    </p:anim>
                                    <p:set>
                                      <p:cBhvr>
                                        <p:cTn id="114" dur="1" fill="hold">
                                          <p:stCondLst>
                                            <p:cond delay="499"/>
                                          </p:stCondLst>
                                        </p:cTn>
                                        <p:tgtEl>
                                          <p:spTgt spid="38916"/>
                                        </p:tgtEl>
                                        <p:attrNameLst>
                                          <p:attrName>style.visibility</p:attrName>
                                        </p:attrNameLst>
                                      </p:cBhvr>
                                      <p:to>
                                        <p:strVal val="hidden"/>
                                      </p:to>
                                    </p:set>
                                  </p:childTnLst>
                                </p:cTn>
                              </p:par>
                              <p:par>
                                <p:cTn id="115" presetID="2" presetClass="exit" presetSubtype="8" fill="hold" grpId="1" nodeType="withEffect">
                                  <p:stCondLst>
                                    <p:cond delay="0"/>
                                  </p:stCondLst>
                                  <p:childTnLst>
                                    <p:anim calcmode="lin" valueType="num">
                                      <p:cBhvr additive="base">
                                        <p:cTn id="116" dur="500"/>
                                        <p:tgtEl>
                                          <p:spTgt spid="38939"/>
                                        </p:tgtEl>
                                        <p:attrNameLst>
                                          <p:attrName>ppt_x</p:attrName>
                                        </p:attrNameLst>
                                      </p:cBhvr>
                                      <p:tavLst>
                                        <p:tav tm="0">
                                          <p:val>
                                            <p:strVal val="ppt_x"/>
                                          </p:val>
                                        </p:tav>
                                        <p:tav tm="100000">
                                          <p:val>
                                            <p:strVal val="0-ppt_w/2"/>
                                          </p:val>
                                        </p:tav>
                                      </p:tavLst>
                                    </p:anim>
                                    <p:anim calcmode="lin" valueType="num">
                                      <p:cBhvr additive="base">
                                        <p:cTn id="117" dur="500"/>
                                        <p:tgtEl>
                                          <p:spTgt spid="38939"/>
                                        </p:tgtEl>
                                        <p:attrNameLst>
                                          <p:attrName>ppt_y</p:attrName>
                                        </p:attrNameLst>
                                      </p:cBhvr>
                                      <p:tavLst>
                                        <p:tav tm="0">
                                          <p:val>
                                            <p:strVal val="ppt_y"/>
                                          </p:val>
                                        </p:tav>
                                        <p:tav tm="100000">
                                          <p:val>
                                            <p:strVal val="ppt_y"/>
                                          </p:val>
                                        </p:tav>
                                      </p:tavLst>
                                    </p:anim>
                                    <p:set>
                                      <p:cBhvr>
                                        <p:cTn id="118" dur="1" fill="hold">
                                          <p:stCondLst>
                                            <p:cond delay="499"/>
                                          </p:stCondLst>
                                        </p:cTn>
                                        <p:tgtEl>
                                          <p:spTgt spid="389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14" grpId="1" animBg="1"/>
      <p:bldP spid="38932" grpId="0" animBg="1"/>
      <p:bldP spid="38932" grpId="1" animBg="1"/>
      <p:bldP spid="38916" grpId="0"/>
      <p:bldP spid="38916" grpId="1"/>
      <p:bldP spid="38917" grpId="0"/>
      <p:bldP spid="38917" grpId="1"/>
      <p:bldP spid="38922" grpId="0" animBg="1"/>
      <p:bldP spid="38922" grpId="1" animBg="1"/>
      <p:bldP spid="38933" grpId="0"/>
      <p:bldP spid="38933" grpId="1"/>
      <p:bldP spid="38934" grpId="0" animBg="1"/>
      <p:bldP spid="38934" grpId="1" animBg="1"/>
      <p:bldP spid="38935" grpId="0" animBg="1"/>
      <p:bldP spid="38935" grpId="1" animBg="1"/>
      <p:bldP spid="38936" grpId="0"/>
      <p:bldP spid="38936" grpId="1"/>
      <p:bldP spid="38937" grpId="0" animBg="1"/>
      <p:bldP spid="38937" grpId="1" animBg="1"/>
      <p:bldP spid="38938" grpId="0"/>
      <p:bldP spid="38938" grpId="1"/>
      <p:bldP spid="38939" grpId="0" animBg="1"/>
      <p:bldP spid="38939" grpId="1" animBg="1"/>
    </p:bldLst>
  </p:timing>
</p:sld>
</file>

<file path=ppt/theme/theme1.xml><?xml version="1.0" encoding="utf-8"?>
<a:theme xmlns:a="http://schemas.openxmlformats.org/drawingml/2006/main" name="Standarddesign">
  <a:themeElements>
    <a:clrScheme name="Standarddesign">
      <a:dk1>
        <a:srgbClr val="000000"/>
      </a:dk1>
      <a:lt1>
        <a:srgbClr val="CCEC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rddesign">
      <a:majorFont>
        <a:latin typeface="Arial"/>
        <a:ea typeface="Arial"/>
        <a:cs typeface="Arial"/>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andarddesign">
  <a:themeElements>
    <a:clrScheme name="Standard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rddesign">
      <a:majorFont>
        <a:latin typeface="Arial"/>
        <a:ea typeface="Arial"/>
        <a:cs typeface="Arial"/>
      </a:majorFont>
      <a:minorFont>
        <a:latin typeface="Helvetica"/>
        <a:ea typeface="Helvetica"/>
        <a:cs typeface="Helvetica"/>
      </a:minorFont>
    </a:fontScheme>
    <a:fmtScheme name="Standard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1458</Words>
  <Application>Microsoft Office PowerPoint</Application>
  <PresentationFormat>Bildschirmpräsentation (4:3)</PresentationFormat>
  <Paragraphs>232</Paragraphs>
  <Slides>14</Slides>
  <Notes>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14</vt:i4>
      </vt:variant>
    </vt:vector>
  </HeadingPairs>
  <TitlesOfParts>
    <vt:vector size="23" baseType="lpstr">
      <vt:lpstr>ＭＳ Ｐゴシック</vt:lpstr>
      <vt:lpstr>Arial</vt:lpstr>
      <vt:lpstr>Arial Rounded MT Bold</vt:lpstr>
      <vt:lpstr>Franklin Gothic Medium</vt:lpstr>
      <vt:lpstr>Garamond</vt:lpstr>
      <vt:lpstr>Helvetica</vt:lpstr>
      <vt:lpstr>Times</vt:lpstr>
      <vt:lpstr>Wingdings</vt:lpstr>
      <vt:lpstr>Standarddesign</vt:lpstr>
      <vt:lpstr>Informationen für  Mentorinnen und Mentoren I</vt:lpstr>
      <vt:lpstr>PowerPoint-Präsentation</vt:lpstr>
      <vt:lpstr>Die Mentorinnen und Mentoren leiten Lehrkräfte im Vorbereitungsdienst in Unterrichtsfächern und Fachrichtungen an. Im Einzelnen haben sie folgende Aufgaben: </vt:lpstr>
      <vt:lpstr>HLbG-DV – NEU</vt:lpstr>
      <vt:lpstr>Umfang und Gestaltung des Ausbildungsunterrichts </vt:lpstr>
      <vt:lpstr>PowerPoint-Präsentation</vt:lpstr>
      <vt:lpstr>PowerPoint-Präsentation</vt:lpstr>
      <vt:lpstr>PowerPoint-Präsentation</vt:lpstr>
      <vt:lpstr>PowerPoint-Präsentation</vt:lpstr>
      <vt:lpstr>Gewichtung der Noten</vt:lpstr>
      <vt:lpstr> Bewertung des Ausbildungsstandes und Schulleitungsgutachten  </vt:lpstr>
      <vt:lpstr>Gutachten der Schulleitung (§ 42 HLbG)</vt:lpstr>
      <vt:lpstr> Professionalisierungsmodell </vt:lpstr>
      <vt:lpstr>Danke für Ihr Engagement!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Stellung der Mentorinnen und Mentoren im modularisierten System der Lehrerausbildung</dc:title>
  <dc:creator>Ebert, Ilse (LA BV)</dc:creator>
  <cp:lastModifiedBy>Bettner, Marco (LA FB)</cp:lastModifiedBy>
  <cp:revision>76</cp:revision>
  <dcterms:modified xsi:type="dcterms:W3CDTF">2024-09-21T14:58:59Z</dcterms:modified>
</cp:coreProperties>
</file>